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x="14630400" cy="82296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8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2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0" y="7589520"/>
            <a:ext cx="140860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2"/>
          <p:cNvSpPr/>
          <p:nvPr/>
        </p:nvSpPr>
        <p:spPr>
          <a:xfrm>
            <a:off x="66960" y="7589520"/>
            <a:ext cx="139834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-30240" y="7589520"/>
            <a:ext cx="14081040" cy="621000"/>
            <a:chOff x="-30240" y="7589520"/>
            <a:chExt cx="14081040" cy="621000"/>
          </a:xfrm>
        </p:grpSpPr>
        <p:sp>
          <p:nvSpPr>
            <p:cNvPr id="3" name="CustomShape 4"/>
            <p:cNvSpPr/>
            <p:nvPr/>
          </p:nvSpPr>
          <p:spPr>
            <a:xfrm>
              <a:off x="-30240" y="7589520"/>
              <a:ext cx="14081040" cy="6210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1920" cy="3081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5" name="CustomShape 5"/>
          <p:cNvSpPr/>
          <p:nvPr/>
        </p:nvSpPr>
        <p:spPr>
          <a:xfrm>
            <a:off x="718200" y="7751160"/>
            <a:ext cx="3377520" cy="289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6" name="PlaceHolder 6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7589520"/>
            <a:ext cx="140860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66960" y="7589520"/>
            <a:ext cx="139834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6" name="Group 3"/>
          <p:cNvGrpSpPr/>
          <p:nvPr/>
        </p:nvGrpSpPr>
        <p:grpSpPr>
          <a:xfrm>
            <a:off x="-30240" y="7589520"/>
            <a:ext cx="14081040" cy="621000"/>
            <a:chOff x="-30240" y="7589520"/>
            <a:chExt cx="14081040" cy="621000"/>
          </a:xfrm>
        </p:grpSpPr>
        <p:sp>
          <p:nvSpPr>
            <p:cNvPr id="47" name="CustomShape 4"/>
            <p:cNvSpPr/>
            <p:nvPr/>
          </p:nvSpPr>
          <p:spPr>
            <a:xfrm>
              <a:off x="-30240" y="7589520"/>
              <a:ext cx="14081040" cy="6210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8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1920" cy="3081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49" name="CustomShape 5"/>
          <p:cNvSpPr/>
          <p:nvPr/>
        </p:nvSpPr>
        <p:spPr>
          <a:xfrm>
            <a:off x="718200" y="7751160"/>
            <a:ext cx="3377520" cy="289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7589520"/>
            <a:ext cx="140860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/>
          <p:cNvSpPr/>
          <p:nvPr/>
        </p:nvSpPr>
        <p:spPr>
          <a:xfrm>
            <a:off x="66960" y="7589520"/>
            <a:ext cx="139834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0" name="Group 3"/>
          <p:cNvGrpSpPr/>
          <p:nvPr/>
        </p:nvGrpSpPr>
        <p:grpSpPr>
          <a:xfrm>
            <a:off x="-30240" y="7589520"/>
            <a:ext cx="14081040" cy="621000"/>
            <a:chOff x="-30240" y="7589520"/>
            <a:chExt cx="14081040" cy="621000"/>
          </a:xfrm>
        </p:grpSpPr>
        <p:sp>
          <p:nvSpPr>
            <p:cNvPr id="91" name="CustomShape 4"/>
            <p:cNvSpPr/>
            <p:nvPr/>
          </p:nvSpPr>
          <p:spPr>
            <a:xfrm>
              <a:off x="-30240" y="7589520"/>
              <a:ext cx="14081040" cy="6210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2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1920" cy="3081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93" name="CustomShape 5"/>
          <p:cNvSpPr/>
          <p:nvPr/>
        </p:nvSpPr>
        <p:spPr>
          <a:xfrm>
            <a:off x="718200" y="7751160"/>
            <a:ext cx="3377520" cy="289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0880" cy="8222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5" name="PlaceHolder 7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7589520"/>
            <a:ext cx="140860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66960" y="7589520"/>
            <a:ext cx="13983480" cy="54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4" name="Group 3"/>
          <p:cNvGrpSpPr/>
          <p:nvPr/>
        </p:nvGrpSpPr>
        <p:grpSpPr>
          <a:xfrm>
            <a:off x="-30240" y="7589520"/>
            <a:ext cx="14081040" cy="621000"/>
            <a:chOff x="-30240" y="7589520"/>
            <a:chExt cx="14081040" cy="621000"/>
          </a:xfrm>
        </p:grpSpPr>
        <p:sp>
          <p:nvSpPr>
            <p:cNvPr id="135" name="CustomShape 4"/>
            <p:cNvSpPr/>
            <p:nvPr/>
          </p:nvSpPr>
          <p:spPr>
            <a:xfrm>
              <a:off x="-30240" y="7589520"/>
              <a:ext cx="14081040" cy="6210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6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1920" cy="3081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37" name="CustomShape 5"/>
          <p:cNvSpPr/>
          <p:nvPr/>
        </p:nvSpPr>
        <p:spPr>
          <a:xfrm>
            <a:off x="718200" y="7751160"/>
            <a:ext cx="3377520" cy="289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138" name="Picture 4"/>
          <p:cNvPicPr/>
          <p:nvPr/>
        </p:nvPicPr>
        <p:blipFill>
          <a:blip r:embed="rId15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>
            <a:noFill/>
          </a:ln>
        </p:spPr>
      </p:pic>
      <p:sp>
        <p:nvSpPr>
          <p:cNvPr id="139" name="CustomShape 6"/>
          <p:cNvSpPr/>
          <p:nvPr/>
        </p:nvSpPr>
        <p:spPr>
          <a:xfrm>
            <a:off x="718200" y="7626240"/>
            <a:ext cx="3377520" cy="289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US" sz="1100" b="0" strike="noStrike" spc="-1">
              <a:latin typeface="Arial"/>
            </a:endParaRPr>
          </a:p>
        </p:txBody>
      </p:sp>
      <p:grpSp>
        <p:nvGrpSpPr>
          <p:cNvPr id="140" name="Group 7"/>
          <p:cNvGrpSpPr/>
          <p:nvPr/>
        </p:nvGrpSpPr>
        <p:grpSpPr>
          <a:xfrm>
            <a:off x="-30240" y="7589520"/>
            <a:ext cx="14081040" cy="621000"/>
            <a:chOff x="-30240" y="7589520"/>
            <a:chExt cx="14081040" cy="621000"/>
          </a:xfrm>
        </p:grpSpPr>
        <p:sp>
          <p:nvSpPr>
            <p:cNvPr id="141" name="CustomShape 8"/>
            <p:cNvSpPr/>
            <p:nvPr/>
          </p:nvSpPr>
          <p:spPr>
            <a:xfrm>
              <a:off x="-30240" y="7589520"/>
              <a:ext cx="14081040" cy="6210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42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91920" cy="30816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43" name="CustomShape 9"/>
          <p:cNvSpPr/>
          <p:nvPr/>
        </p:nvSpPr>
        <p:spPr>
          <a:xfrm>
            <a:off x="718200" y="7751160"/>
            <a:ext cx="3377520" cy="289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44" name="CustomShape 10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F6263DF3-80DF-452B-8C29-A0410726395B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‹#›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145" name="PlaceHolder 1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2800880" cy="8222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46" name="PlaceHolder 1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914400" y="509904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0" y="7391520"/>
            <a:ext cx="14629680" cy="83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3"/>
          <p:cNvSpPr/>
          <p:nvPr/>
        </p:nvSpPr>
        <p:spPr>
          <a:xfrm>
            <a:off x="3790800" y="5175360"/>
            <a:ext cx="691452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5864400" y="4184640"/>
            <a:ext cx="2135880" cy="6152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7" name="CustomShape 5"/>
          <p:cNvSpPr/>
          <p:nvPr/>
        </p:nvSpPr>
        <p:spPr>
          <a:xfrm>
            <a:off x="7823160" y="5632560"/>
            <a:ext cx="288216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8" name="CustomShape 6"/>
          <p:cNvSpPr/>
          <p:nvPr/>
        </p:nvSpPr>
        <p:spPr>
          <a:xfrm>
            <a:off x="3790800" y="5632560"/>
            <a:ext cx="387288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9" name="CustomShape 7"/>
          <p:cNvSpPr/>
          <p:nvPr/>
        </p:nvSpPr>
        <p:spPr>
          <a:xfrm>
            <a:off x="2031840" y="5175360"/>
            <a:ext cx="1675800" cy="837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0" name="CustomShape 8"/>
          <p:cNvSpPr/>
          <p:nvPr/>
        </p:nvSpPr>
        <p:spPr>
          <a:xfrm>
            <a:off x="3525480" y="1712880"/>
            <a:ext cx="31932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1" name="CustomShape 9"/>
          <p:cNvSpPr/>
          <p:nvPr/>
        </p:nvSpPr>
        <p:spPr>
          <a:xfrm>
            <a:off x="8139240" y="4184640"/>
            <a:ext cx="2575800" cy="6152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Industrial Protocol FW HAL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2" name="CustomShape 10"/>
          <p:cNvSpPr/>
          <p:nvPr/>
        </p:nvSpPr>
        <p:spPr>
          <a:xfrm>
            <a:off x="5915340" y="2832480"/>
            <a:ext cx="1658160" cy="4183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Mbed TLS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93" name="CustomShape 11"/>
          <p:cNvSpPr/>
          <p:nvPr/>
        </p:nvSpPr>
        <p:spPr>
          <a:xfrm>
            <a:off x="3362760" y="3303553"/>
            <a:ext cx="1759320" cy="4183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TinyUSB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4" name="CustomShape 12"/>
          <p:cNvSpPr/>
          <p:nvPr/>
        </p:nvSpPr>
        <p:spPr>
          <a:xfrm>
            <a:off x="914400" y="273672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5" name="CustomShape 13"/>
          <p:cNvSpPr/>
          <p:nvPr/>
        </p:nvSpPr>
        <p:spPr>
          <a:xfrm>
            <a:off x="8352180" y="3308400"/>
            <a:ext cx="2149920" cy="4183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Industrial Protocols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96" name="CustomShape 14"/>
          <p:cNvSpPr/>
          <p:nvPr/>
        </p:nvSpPr>
        <p:spPr>
          <a:xfrm>
            <a:off x="914400" y="391788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3556080" y="4165560"/>
            <a:ext cx="2145600" cy="6343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8" name="CustomShape 16"/>
          <p:cNvSpPr/>
          <p:nvPr/>
        </p:nvSpPr>
        <p:spPr>
          <a:xfrm>
            <a:off x="914400" y="1295280"/>
            <a:ext cx="10111680" cy="13010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9" name="CustomShape 17"/>
          <p:cNvSpPr/>
          <p:nvPr/>
        </p:nvSpPr>
        <p:spPr>
          <a:xfrm>
            <a:off x="11201400" y="1295280"/>
            <a:ext cx="1917000" cy="48697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0" name="CustomShape 18"/>
          <p:cNvSpPr/>
          <p:nvPr/>
        </p:nvSpPr>
        <p:spPr>
          <a:xfrm>
            <a:off x="11350800" y="3753000"/>
            <a:ext cx="1602720" cy="4629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1" name="CustomShape 19"/>
          <p:cNvSpPr/>
          <p:nvPr/>
        </p:nvSpPr>
        <p:spPr>
          <a:xfrm>
            <a:off x="11350800" y="5105520"/>
            <a:ext cx="1602720" cy="9136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2" name="CustomShape 20"/>
          <p:cNvSpPr/>
          <p:nvPr/>
        </p:nvSpPr>
        <p:spPr>
          <a:xfrm>
            <a:off x="11350800" y="4343400"/>
            <a:ext cx="1602720" cy="621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3" name="CustomShape 21"/>
          <p:cNvSpPr/>
          <p:nvPr/>
        </p:nvSpPr>
        <p:spPr>
          <a:xfrm>
            <a:off x="11350800" y="2743200"/>
            <a:ext cx="1602720" cy="8629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4" name="CustomShape 22"/>
          <p:cNvSpPr/>
          <p:nvPr/>
        </p:nvSpPr>
        <p:spPr>
          <a:xfrm>
            <a:off x="914400" y="6248520"/>
            <a:ext cx="10121040" cy="685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A53, ARM R5F, ARM M4F + SOC peripherals + EVM peripherals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5" name="CustomShape 23"/>
          <p:cNvSpPr/>
          <p:nvPr/>
        </p:nvSpPr>
        <p:spPr>
          <a:xfrm>
            <a:off x="11201400" y="6261120"/>
            <a:ext cx="1917000" cy="672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06" name="CustomShape 24"/>
          <p:cNvSpPr/>
          <p:nvPr/>
        </p:nvSpPr>
        <p:spPr>
          <a:xfrm>
            <a:off x="6979320" y="1716120"/>
            <a:ext cx="31932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7" name="CustomShape 25"/>
          <p:cNvSpPr/>
          <p:nvPr/>
        </p:nvSpPr>
        <p:spPr>
          <a:xfrm>
            <a:off x="11350800" y="1816200"/>
            <a:ext cx="1602720" cy="8629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8" name="CustomShape 26"/>
          <p:cNvSpPr/>
          <p:nvPr/>
        </p:nvSpPr>
        <p:spPr>
          <a:xfrm>
            <a:off x="5727240" y="3308400"/>
            <a:ext cx="2034360" cy="4183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4"/>
          <p:cNvPicPr/>
          <p:nvPr/>
        </p:nvPicPr>
        <p:blipFill>
          <a:blip r:embed="rId2"/>
          <a:stretch/>
        </p:blipFill>
        <p:spPr>
          <a:xfrm>
            <a:off x="2210760" y="685800"/>
            <a:ext cx="3995640" cy="3995640"/>
          </a:xfrm>
          <a:prstGeom prst="rect">
            <a:avLst/>
          </a:prstGeom>
          <a:ln>
            <a:noFill/>
          </a:ln>
        </p:spPr>
      </p:pic>
      <p:sp>
        <p:nvSpPr>
          <p:cNvPr id="549" name="CustomShape 1"/>
          <p:cNvSpPr/>
          <p:nvPr/>
        </p:nvSpPr>
        <p:spPr>
          <a:xfrm>
            <a:off x="2130840" y="1126440"/>
            <a:ext cx="492480" cy="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2"/>
          <p:cNvSpPr/>
          <p:nvPr/>
        </p:nvSpPr>
        <p:spPr>
          <a:xfrm>
            <a:off x="1139040" y="932400"/>
            <a:ext cx="98388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lang="en-US" sz="96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lang="en-US" sz="960" b="0" strike="noStrike" spc="-1">
              <a:latin typeface="Arial"/>
            </a:endParaRPr>
          </a:p>
        </p:txBody>
      </p:sp>
      <p:sp>
        <p:nvSpPr>
          <p:cNvPr id="551" name="CustomShape 3"/>
          <p:cNvSpPr/>
          <p:nvPr/>
        </p:nvSpPr>
        <p:spPr>
          <a:xfrm>
            <a:off x="1198440" y="2560680"/>
            <a:ext cx="942840" cy="23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lang="en-US" sz="960" b="0" strike="noStrike" spc="-1">
              <a:latin typeface="Arial"/>
            </a:endParaRPr>
          </a:p>
        </p:txBody>
      </p:sp>
      <p:sp>
        <p:nvSpPr>
          <p:cNvPr id="552" name="CustomShape 4"/>
          <p:cNvSpPr/>
          <p:nvPr/>
        </p:nvSpPr>
        <p:spPr>
          <a:xfrm>
            <a:off x="1191600" y="3126960"/>
            <a:ext cx="865080" cy="23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US" sz="960" b="0" strike="noStrike" spc="-1">
              <a:latin typeface="Arial"/>
            </a:endParaRPr>
          </a:p>
        </p:txBody>
      </p:sp>
      <p:sp>
        <p:nvSpPr>
          <p:cNvPr id="553" name="CustomShape 5"/>
          <p:cNvSpPr/>
          <p:nvPr/>
        </p:nvSpPr>
        <p:spPr>
          <a:xfrm>
            <a:off x="2006640" y="3207600"/>
            <a:ext cx="57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6"/>
          <p:cNvSpPr/>
          <p:nvPr/>
        </p:nvSpPr>
        <p:spPr>
          <a:xfrm>
            <a:off x="1977480" y="2689200"/>
            <a:ext cx="57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7"/>
          <p:cNvSpPr/>
          <p:nvPr/>
        </p:nvSpPr>
        <p:spPr>
          <a:xfrm flipV="1">
            <a:off x="2007720" y="4528440"/>
            <a:ext cx="1810440" cy="34596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8"/>
          <p:cNvSpPr/>
          <p:nvPr/>
        </p:nvSpPr>
        <p:spPr>
          <a:xfrm>
            <a:off x="1190880" y="4682160"/>
            <a:ext cx="81180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lang="en-US" sz="96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lang="en-US" sz="960" b="0" strike="noStrike" spc="-1">
              <a:latin typeface="Arial"/>
            </a:endParaRPr>
          </a:p>
        </p:txBody>
      </p:sp>
      <p:sp>
        <p:nvSpPr>
          <p:cNvPr id="557" name="CustomShape 9"/>
          <p:cNvSpPr/>
          <p:nvPr/>
        </p:nvSpPr>
        <p:spPr>
          <a:xfrm>
            <a:off x="6372360" y="3786120"/>
            <a:ext cx="939600" cy="23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lang="en-US" sz="960" b="0" strike="noStrike" spc="-1">
              <a:latin typeface="Arial"/>
            </a:endParaRPr>
          </a:p>
        </p:txBody>
      </p:sp>
      <p:sp>
        <p:nvSpPr>
          <p:cNvPr id="558" name="CustomShape 10"/>
          <p:cNvSpPr/>
          <p:nvPr/>
        </p:nvSpPr>
        <p:spPr>
          <a:xfrm flipH="1">
            <a:off x="4872600" y="3906000"/>
            <a:ext cx="1492200" cy="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90E9044C-1B75-4798-A84E-B77CD62B4D42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11</a:t>
            </a:fld>
            <a:endParaRPr lang="en-US" sz="1100" b="0" strike="noStrike" spc="-1">
              <a:latin typeface="Arial"/>
            </a:endParaRPr>
          </a:p>
        </p:txBody>
      </p:sp>
      <p:pic>
        <p:nvPicPr>
          <p:cNvPr id="560" name="Picture 6"/>
          <p:cNvPicPr/>
          <p:nvPr/>
        </p:nvPicPr>
        <p:blipFill>
          <a:blip r:embed="rId2"/>
          <a:stretch/>
        </p:blipFill>
        <p:spPr>
          <a:xfrm>
            <a:off x="1752480" y="1066680"/>
            <a:ext cx="4647600" cy="5166360"/>
          </a:xfrm>
          <a:prstGeom prst="rect">
            <a:avLst/>
          </a:prstGeom>
          <a:ln>
            <a:noFill/>
          </a:ln>
        </p:spPr>
      </p:pic>
      <p:sp>
        <p:nvSpPr>
          <p:cNvPr id="561" name="CustomShape 2"/>
          <p:cNvSpPr/>
          <p:nvPr/>
        </p:nvSpPr>
        <p:spPr>
          <a:xfrm>
            <a:off x="1364400" y="5680440"/>
            <a:ext cx="492480" cy="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3"/>
          <p:cNvSpPr/>
          <p:nvPr/>
        </p:nvSpPr>
        <p:spPr>
          <a:xfrm>
            <a:off x="372600" y="5486400"/>
            <a:ext cx="98388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lang="en-US" sz="96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lang="en-US" sz="960" b="0" strike="noStrike" spc="-1">
              <a:latin typeface="Arial"/>
            </a:endParaRPr>
          </a:p>
        </p:txBody>
      </p:sp>
      <p:sp>
        <p:nvSpPr>
          <p:cNvPr id="563" name="CustomShape 4"/>
          <p:cNvSpPr/>
          <p:nvPr/>
        </p:nvSpPr>
        <p:spPr>
          <a:xfrm>
            <a:off x="376200" y="4047120"/>
            <a:ext cx="942840" cy="23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lang="en-US" sz="960" b="0" strike="noStrike" spc="-1">
              <a:latin typeface="Arial"/>
            </a:endParaRPr>
          </a:p>
        </p:txBody>
      </p:sp>
      <p:sp>
        <p:nvSpPr>
          <p:cNvPr id="564" name="CustomShape 5"/>
          <p:cNvSpPr/>
          <p:nvPr/>
        </p:nvSpPr>
        <p:spPr>
          <a:xfrm>
            <a:off x="1330560" y="4167360"/>
            <a:ext cx="57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6"/>
          <p:cNvSpPr/>
          <p:nvPr/>
        </p:nvSpPr>
        <p:spPr>
          <a:xfrm>
            <a:off x="6557040" y="1523880"/>
            <a:ext cx="865080" cy="23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US" sz="960" b="0" strike="noStrike" spc="-1">
              <a:latin typeface="Arial"/>
            </a:endParaRPr>
          </a:p>
        </p:txBody>
      </p:sp>
      <p:sp>
        <p:nvSpPr>
          <p:cNvPr id="566" name="CustomShape 7"/>
          <p:cNvSpPr/>
          <p:nvPr/>
        </p:nvSpPr>
        <p:spPr>
          <a:xfrm flipH="1">
            <a:off x="5959440" y="1644120"/>
            <a:ext cx="60876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7" name="Picture 17"/>
          <p:cNvPicPr/>
          <p:nvPr/>
        </p:nvPicPr>
        <p:blipFill>
          <a:blip r:embed="rId3"/>
          <a:stretch/>
        </p:blipFill>
        <p:spPr>
          <a:xfrm>
            <a:off x="8001000" y="1066680"/>
            <a:ext cx="4331160" cy="5166360"/>
          </a:xfrm>
          <a:prstGeom prst="rect">
            <a:avLst/>
          </a:prstGeom>
          <a:ln>
            <a:noFill/>
          </a:ln>
        </p:spPr>
      </p:pic>
      <p:sp>
        <p:nvSpPr>
          <p:cNvPr id="568" name="CustomShape 8"/>
          <p:cNvSpPr/>
          <p:nvPr/>
        </p:nvSpPr>
        <p:spPr>
          <a:xfrm>
            <a:off x="12911040" y="1376280"/>
            <a:ext cx="81180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lang="en-US" sz="96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lang="en-US" sz="960" b="0" strike="noStrike" spc="-1">
              <a:latin typeface="Arial"/>
            </a:endParaRPr>
          </a:p>
        </p:txBody>
      </p:sp>
      <p:sp>
        <p:nvSpPr>
          <p:cNvPr id="569" name="CustomShape 9"/>
          <p:cNvSpPr/>
          <p:nvPr/>
        </p:nvSpPr>
        <p:spPr>
          <a:xfrm>
            <a:off x="12909240" y="2743200"/>
            <a:ext cx="939600" cy="23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lang="en-US" sz="960" b="0" strike="noStrike" spc="-1">
              <a:latin typeface="Arial"/>
            </a:endParaRPr>
          </a:p>
        </p:txBody>
      </p:sp>
      <p:sp>
        <p:nvSpPr>
          <p:cNvPr id="570" name="CustomShape 10"/>
          <p:cNvSpPr/>
          <p:nvPr/>
        </p:nvSpPr>
        <p:spPr>
          <a:xfrm flipH="1">
            <a:off x="11886480" y="2863080"/>
            <a:ext cx="1015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CustomShape 11"/>
          <p:cNvSpPr/>
          <p:nvPr/>
        </p:nvSpPr>
        <p:spPr>
          <a:xfrm rot="10800000">
            <a:off x="15914520" y="1985400"/>
            <a:ext cx="3007440" cy="414720"/>
          </a:xfrm>
          <a:prstGeom prst="bentConnector4">
            <a:avLst>
              <a:gd name="adj1" fmla="val 14657"/>
              <a:gd name="adj2" fmla="val 155018"/>
            </a:avLst>
          </a:pr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4973760" y="261720"/>
            <a:ext cx="4114080" cy="6599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Line 2"/>
          <p:cNvSpPr/>
          <p:nvPr/>
        </p:nvSpPr>
        <p:spPr>
          <a:xfrm>
            <a:off x="2133360" y="1254240"/>
            <a:ext cx="7239240" cy="36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Line 3"/>
          <p:cNvSpPr/>
          <p:nvPr/>
        </p:nvSpPr>
        <p:spPr>
          <a:xfrm flipV="1">
            <a:off x="2133360" y="5958720"/>
            <a:ext cx="7239240" cy="1152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4"/>
          <p:cNvSpPr/>
          <p:nvPr/>
        </p:nvSpPr>
        <p:spPr>
          <a:xfrm>
            <a:off x="5355000" y="591120"/>
            <a:ext cx="3504600" cy="364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6" name="CustomShape 5"/>
          <p:cNvSpPr/>
          <p:nvPr/>
        </p:nvSpPr>
        <p:spPr>
          <a:xfrm>
            <a:off x="2374920" y="598212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7" name="CustomShape 6"/>
          <p:cNvSpPr/>
          <p:nvPr/>
        </p:nvSpPr>
        <p:spPr>
          <a:xfrm>
            <a:off x="2374920" y="560124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8" name="CustomShape 7"/>
          <p:cNvSpPr/>
          <p:nvPr/>
        </p:nvSpPr>
        <p:spPr>
          <a:xfrm>
            <a:off x="2374920" y="87372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9" name="CustomShape 8"/>
          <p:cNvSpPr/>
          <p:nvPr/>
        </p:nvSpPr>
        <p:spPr>
          <a:xfrm>
            <a:off x="2374920" y="3561840"/>
            <a:ext cx="228528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80" name="CustomShape 9"/>
          <p:cNvSpPr/>
          <p:nvPr/>
        </p:nvSpPr>
        <p:spPr>
          <a:xfrm>
            <a:off x="2374920" y="2811600"/>
            <a:ext cx="2285280" cy="364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81" name="CustomShape 10"/>
          <p:cNvSpPr/>
          <p:nvPr/>
        </p:nvSpPr>
        <p:spPr>
          <a:xfrm>
            <a:off x="2374920" y="3192480"/>
            <a:ext cx="2285280" cy="364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Third Party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82" name="CustomShape 11"/>
          <p:cNvSpPr/>
          <p:nvPr/>
        </p:nvSpPr>
        <p:spPr>
          <a:xfrm>
            <a:off x="5355000" y="4374000"/>
            <a:ext cx="217116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83" name="CustomShape 12"/>
          <p:cNvSpPr/>
          <p:nvPr/>
        </p:nvSpPr>
        <p:spPr>
          <a:xfrm>
            <a:off x="5351040" y="5309640"/>
            <a:ext cx="350460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84" name="CustomShape 13"/>
          <p:cNvSpPr/>
          <p:nvPr/>
        </p:nvSpPr>
        <p:spPr>
          <a:xfrm>
            <a:off x="5355000" y="3431880"/>
            <a:ext cx="217116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85" name="CustomShape 14"/>
          <p:cNvSpPr/>
          <p:nvPr/>
        </p:nvSpPr>
        <p:spPr>
          <a:xfrm>
            <a:off x="5351040" y="2500200"/>
            <a:ext cx="350460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FW HAL for EtherCAT Slave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86" name="CustomShape 15"/>
          <p:cNvSpPr/>
          <p:nvPr/>
        </p:nvSpPr>
        <p:spPr>
          <a:xfrm>
            <a:off x="5355000" y="1536120"/>
            <a:ext cx="3504600" cy="364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EtherCAT Slave Stack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87" name="CustomShape 16"/>
          <p:cNvSpPr/>
          <p:nvPr/>
        </p:nvSpPr>
        <p:spPr>
          <a:xfrm>
            <a:off x="6972480" y="98748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Line 17"/>
          <p:cNvSpPr/>
          <p:nvPr/>
        </p:nvSpPr>
        <p:spPr>
          <a:xfrm>
            <a:off x="5333760" y="4082040"/>
            <a:ext cx="3522240" cy="12240"/>
          </a:xfrm>
          <a:prstGeom prst="line">
            <a:avLst/>
          </a:prstGeom>
          <a:ln w="25560" cap="rnd"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9" name="CustomShape 18"/>
          <p:cNvSpPr/>
          <p:nvPr/>
        </p:nvSpPr>
        <p:spPr>
          <a:xfrm>
            <a:off x="6970320" y="193644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CustomShape 19"/>
          <p:cNvSpPr/>
          <p:nvPr/>
        </p:nvSpPr>
        <p:spPr>
          <a:xfrm>
            <a:off x="6318360" y="288684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CustomShape 20"/>
          <p:cNvSpPr/>
          <p:nvPr/>
        </p:nvSpPr>
        <p:spPr>
          <a:xfrm>
            <a:off x="6318360" y="383076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CustomShape 21"/>
          <p:cNvSpPr/>
          <p:nvPr/>
        </p:nvSpPr>
        <p:spPr>
          <a:xfrm>
            <a:off x="6318360" y="475272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2"/>
          <p:cNvSpPr/>
          <p:nvPr/>
        </p:nvSpPr>
        <p:spPr>
          <a:xfrm>
            <a:off x="6071760" y="570348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23"/>
          <p:cNvSpPr/>
          <p:nvPr/>
        </p:nvSpPr>
        <p:spPr>
          <a:xfrm>
            <a:off x="8229600" y="2867040"/>
            <a:ext cx="227880" cy="24397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24"/>
          <p:cNvSpPr/>
          <p:nvPr/>
        </p:nvSpPr>
        <p:spPr>
          <a:xfrm>
            <a:off x="9465840" y="591120"/>
            <a:ext cx="374040" cy="34621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25"/>
          <p:cNvSpPr/>
          <p:nvPr/>
        </p:nvSpPr>
        <p:spPr>
          <a:xfrm>
            <a:off x="9473040" y="4175280"/>
            <a:ext cx="366480" cy="17827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CustomShape 26"/>
          <p:cNvSpPr/>
          <p:nvPr/>
        </p:nvSpPr>
        <p:spPr>
          <a:xfrm>
            <a:off x="9520560" y="2057760"/>
            <a:ext cx="18874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98" name="CustomShape 27"/>
          <p:cNvSpPr/>
          <p:nvPr/>
        </p:nvSpPr>
        <p:spPr>
          <a:xfrm>
            <a:off x="9520560" y="4882320"/>
            <a:ext cx="1887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99" name="CustomShape 28"/>
          <p:cNvSpPr/>
          <p:nvPr/>
        </p:nvSpPr>
        <p:spPr>
          <a:xfrm>
            <a:off x="7198920" y="6238800"/>
            <a:ext cx="165672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00" name="CustomShape 29"/>
          <p:cNvSpPr/>
          <p:nvPr/>
        </p:nvSpPr>
        <p:spPr>
          <a:xfrm>
            <a:off x="5357160" y="6238800"/>
            <a:ext cx="165672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01" name="CustomShape 30"/>
          <p:cNvSpPr/>
          <p:nvPr/>
        </p:nvSpPr>
        <p:spPr>
          <a:xfrm>
            <a:off x="7913160" y="5688360"/>
            <a:ext cx="2278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1005840" y="438120"/>
            <a:ext cx="12618000" cy="812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</a:rPr>
              <a:t>RPRC Format</a:t>
            </a:r>
            <a:endParaRPr lang="en-US" sz="3840" b="0" strike="noStrike" spc="-1">
              <a:latin typeface="Arial"/>
            </a:endParaRPr>
          </a:p>
        </p:txBody>
      </p:sp>
      <p:graphicFrame>
        <p:nvGraphicFramePr>
          <p:cNvPr id="603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RPRC Header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1 Header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1 Content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2 Header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2 Content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3 Header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3 Content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04" name="CustomShape 3"/>
          <p:cNvSpPr/>
          <p:nvPr/>
        </p:nvSpPr>
        <p:spPr>
          <a:xfrm>
            <a:off x="5032800" y="2143800"/>
            <a:ext cx="408960" cy="57348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05" name="Table 4"/>
          <p:cNvGraphicFramePr/>
          <p:nvPr/>
        </p:nvGraphicFramePr>
        <p:xfrm>
          <a:off x="7003080" y="2131200"/>
          <a:ext cx="1789200" cy="155376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RPRC Magic Word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Entry Point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Count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Version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06" name="Table 5"/>
          <p:cNvGraphicFramePr/>
          <p:nvPr/>
        </p:nvGraphicFramePr>
        <p:xfrm>
          <a:off x="7003080" y="3806640"/>
          <a:ext cx="1789200" cy="155088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Run Address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Size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07" name="CustomShape 6"/>
          <p:cNvSpPr/>
          <p:nvPr/>
        </p:nvSpPr>
        <p:spPr>
          <a:xfrm>
            <a:off x="5032800" y="3782520"/>
            <a:ext cx="408960" cy="544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7"/>
          <p:cNvSpPr/>
          <p:nvPr/>
        </p:nvSpPr>
        <p:spPr>
          <a:xfrm rot="10800000" flipH="1" flipV="1">
            <a:off x="8562600" y="3374640"/>
            <a:ext cx="1559880" cy="466560"/>
          </a:xfrm>
          <a:prstGeom prst="bentConnector3">
            <a:avLst>
              <a:gd name="adj1" fmla="val 12556"/>
            </a:avLst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9" name="CustomShape 8"/>
          <p:cNvSpPr/>
          <p:nvPr/>
        </p:nvSpPr>
        <p:spPr>
          <a:xfrm rot="10800000" flipH="1" flipV="1">
            <a:off x="8562600" y="5099040"/>
            <a:ext cx="1559880" cy="516960"/>
          </a:xfrm>
          <a:prstGeom prst="bentConnector3">
            <a:avLst>
              <a:gd name="adj1" fmla="val 11014"/>
            </a:avLst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0" name="CustomShape 9"/>
          <p:cNvSpPr/>
          <p:nvPr/>
        </p:nvSpPr>
        <p:spPr>
          <a:xfrm>
            <a:off x="8915400" y="21312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11" name="CustomShape 10"/>
          <p:cNvSpPr/>
          <p:nvPr/>
        </p:nvSpPr>
        <p:spPr>
          <a:xfrm>
            <a:off x="8915400" y="24411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12" name="CustomShape 11"/>
          <p:cNvSpPr/>
          <p:nvPr/>
        </p:nvSpPr>
        <p:spPr>
          <a:xfrm>
            <a:off x="8915400" y="276984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13" name="CustomShape 12"/>
          <p:cNvSpPr/>
          <p:nvPr/>
        </p:nvSpPr>
        <p:spPr>
          <a:xfrm>
            <a:off x="8915400" y="309852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14" name="CustomShape 13"/>
          <p:cNvSpPr/>
          <p:nvPr/>
        </p:nvSpPr>
        <p:spPr>
          <a:xfrm>
            <a:off x="8915400" y="34272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15" name="CustomShape 14"/>
          <p:cNvSpPr/>
          <p:nvPr/>
        </p:nvSpPr>
        <p:spPr>
          <a:xfrm>
            <a:off x="8915400" y="38379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16" name="CustomShape 15"/>
          <p:cNvSpPr/>
          <p:nvPr/>
        </p:nvSpPr>
        <p:spPr>
          <a:xfrm>
            <a:off x="8915400" y="414792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17" name="CustomShape 16"/>
          <p:cNvSpPr/>
          <p:nvPr/>
        </p:nvSpPr>
        <p:spPr>
          <a:xfrm>
            <a:off x="8915400" y="44766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18" name="CustomShape 17"/>
          <p:cNvSpPr/>
          <p:nvPr/>
        </p:nvSpPr>
        <p:spPr>
          <a:xfrm>
            <a:off x="8915400" y="480528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19" name="CustomShape 18"/>
          <p:cNvSpPr/>
          <p:nvPr/>
        </p:nvSpPr>
        <p:spPr>
          <a:xfrm>
            <a:off x="8915400" y="51339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20" name="CustomShape 19"/>
          <p:cNvSpPr/>
          <p:nvPr/>
        </p:nvSpPr>
        <p:spPr>
          <a:xfrm>
            <a:off x="8610480" y="18723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21" name="CustomShape 20"/>
          <p:cNvSpPr/>
          <p:nvPr/>
        </p:nvSpPr>
        <p:spPr>
          <a:xfrm>
            <a:off x="5991120" y="26100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22" name="CustomShape 21"/>
          <p:cNvSpPr/>
          <p:nvPr/>
        </p:nvSpPr>
        <p:spPr>
          <a:xfrm>
            <a:off x="5991120" y="43056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CustomShape 1"/>
          <p:cNvSpPr/>
          <p:nvPr/>
        </p:nvSpPr>
        <p:spPr>
          <a:xfrm>
            <a:off x="1005840" y="438120"/>
            <a:ext cx="12618000" cy="812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</a:rPr>
              <a:t>RPRC Format</a:t>
            </a:r>
            <a:endParaRPr lang="en-US" sz="3840" b="0" strike="noStrike" spc="-1">
              <a:latin typeface="Arial"/>
            </a:endParaRPr>
          </a:p>
        </p:txBody>
      </p:sp>
      <p:graphicFrame>
        <p:nvGraphicFramePr>
          <p:cNvPr id="624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RPRC Header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1 Header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1 Content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2 Header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2 Content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3 Header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3 Content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25" name="CustomShape 3"/>
          <p:cNvSpPr/>
          <p:nvPr/>
        </p:nvSpPr>
        <p:spPr>
          <a:xfrm>
            <a:off x="5032800" y="2143800"/>
            <a:ext cx="408960" cy="57348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26" name="Table 4"/>
          <p:cNvGraphicFramePr/>
          <p:nvPr/>
        </p:nvGraphicFramePr>
        <p:xfrm>
          <a:off x="7003080" y="2131200"/>
          <a:ext cx="1789200" cy="155376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RPRC Magic Word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Entry Point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Count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Version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27" name="Table 5"/>
          <p:cNvGraphicFramePr/>
          <p:nvPr/>
        </p:nvGraphicFramePr>
        <p:xfrm>
          <a:off x="7003080" y="3806640"/>
          <a:ext cx="1789200" cy="155088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Run Address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Size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28" name="CustomShape 6"/>
          <p:cNvSpPr/>
          <p:nvPr/>
        </p:nvSpPr>
        <p:spPr>
          <a:xfrm>
            <a:off x="5032800" y="3782520"/>
            <a:ext cx="408960" cy="544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CustomShape 7"/>
          <p:cNvSpPr/>
          <p:nvPr/>
        </p:nvSpPr>
        <p:spPr>
          <a:xfrm rot="10800000" flipH="1" flipV="1">
            <a:off x="8562600" y="3374640"/>
            <a:ext cx="1559880" cy="466560"/>
          </a:xfrm>
          <a:prstGeom prst="bentConnector3">
            <a:avLst>
              <a:gd name="adj1" fmla="val 12556"/>
            </a:avLst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8"/>
          <p:cNvSpPr/>
          <p:nvPr/>
        </p:nvSpPr>
        <p:spPr>
          <a:xfrm rot="10800000" flipH="1" flipV="1">
            <a:off x="8562600" y="5099040"/>
            <a:ext cx="1559880" cy="516960"/>
          </a:xfrm>
          <a:prstGeom prst="bentConnector3">
            <a:avLst>
              <a:gd name="adj1" fmla="val 11014"/>
            </a:avLst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9"/>
          <p:cNvSpPr/>
          <p:nvPr/>
        </p:nvSpPr>
        <p:spPr>
          <a:xfrm>
            <a:off x="8915400" y="21312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32" name="CustomShape 10"/>
          <p:cNvSpPr/>
          <p:nvPr/>
        </p:nvSpPr>
        <p:spPr>
          <a:xfrm>
            <a:off x="8915400" y="24411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33" name="CustomShape 11"/>
          <p:cNvSpPr/>
          <p:nvPr/>
        </p:nvSpPr>
        <p:spPr>
          <a:xfrm>
            <a:off x="8915400" y="276984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34" name="CustomShape 12"/>
          <p:cNvSpPr/>
          <p:nvPr/>
        </p:nvSpPr>
        <p:spPr>
          <a:xfrm>
            <a:off x="8915400" y="309852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35" name="CustomShape 13"/>
          <p:cNvSpPr/>
          <p:nvPr/>
        </p:nvSpPr>
        <p:spPr>
          <a:xfrm>
            <a:off x="8915400" y="34272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36" name="CustomShape 14"/>
          <p:cNvSpPr/>
          <p:nvPr/>
        </p:nvSpPr>
        <p:spPr>
          <a:xfrm>
            <a:off x="8915400" y="38379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37" name="CustomShape 15"/>
          <p:cNvSpPr/>
          <p:nvPr/>
        </p:nvSpPr>
        <p:spPr>
          <a:xfrm>
            <a:off x="8915400" y="414792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38" name="CustomShape 16"/>
          <p:cNvSpPr/>
          <p:nvPr/>
        </p:nvSpPr>
        <p:spPr>
          <a:xfrm>
            <a:off x="8915400" y="44766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39" name="CustomShape 17"/>
          <p:cNvSpPr/>
          <p:nvPr/>
        </p:nvSpPr>
        <p:spPr>
          <a:xfrm>
            <a:off x="8915400" y="480528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40" name="CustomShape 18"/>
          <p:cNvSpPr/>
          <p:nvPr/>
        </p:nvSpPr>
        <p:spPr>
          <a:xfrm>
            <a:off x="8915400" y="51339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41" name="CustomShape 19"/>
          <p:cNvSpPr/>
          <p:nvPr/>
        </p:nvSpPr>
        <p:spPr>
          <a:xfrm>
            <a:off x="8610480" y="18723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42" name="CustomShape 20"/>
          <p:cNvSpPr/>
          <p:nvPr/>
        </p:nvSpPr>
        <p:spPr>
          <a:xfrm>
            <a:off x="5991120" y="26100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43" name="CustomShape 21"/>
          <p:cNvSpPr/>
          <p:nvPr/>
        </p:nvSpPr>
        <p:spPr>
          <a:xfrm>
            <a:off x="5991120" y="43056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CustomShape 1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</a:rPr>
              <a:t>XIP gen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645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52DD9370-2858-4680-8AD1-76CFE10BFBE5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15</a:t>
            </a:fld>
            <a:endParaRPr lang="en-US" sz="1100" b="0" strike="noStrike" spc="-1">
              <a:latin typeface="Arial"/>
            </a:endParaRPr>
          </a:p>
        </p:txBody>
      </p:sp>
      <p:graphicFrame>
        <p:nvGraphicFramePr>
          <p:cNvPr id="646" name="Table 3"/>
          <p:cNvGraphicFramePr/>
          <p:nvPr/>
        </p:nvGraphicFramePr>
        <p:xfrm>
          <a:off x="548640" y="1295280"/>
          <a:ext cx="4723920" cy="4937400"/>
        </p:xfrm>
        <a:graphic>
          <a:graphicData uri="http://schemas.openxmlformats.org/drawingml/2006/table">
            <a:tbl>
              <a:tblPr/>
              <a:tblGrid>
                <a:gridCol w="4724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RPRC Header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(entry point = 0x0)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1 Header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(addr = 0x0, size = 0x80)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1 Content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2 Header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(addr = 0x70080000, size = 8KB)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2 Content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3 Header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(addr = 0x60100000, size = 64KB)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3 Content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4 Header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(addr = 0x60110000, size = 16KB)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4 Content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47" name="CustomShape 4"/>
          <p:cNvSpPr/>
          <p:nvPr/>
        </p:nvSpPr>
        <p:spPr>
          <a:xfrm>
            <a:off x="6400800" y="356256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xipGen</a:t>
            </a:r>
            <a:endParaRPr lang="en-US" sz="2400" b="0" strike="noStrike" spc="-1">
              <a:latin typeface="Arial"/>
            </a:endParaRPr>
          </a:p>
        </p:txBody>
      </p:sp>
      <p:graphicFrame>
        <p:nvGraphicFramePr>
          <p:cNvPr id="648" name="Table 5"/>
          <p:cNvGraphicFramePr/>
          <p:nvPr/>
        </p:nvGraphicFramePr>
        <p:xfrm>
          <a:off x="8913240" y="1251360"/>
          <a:ext cx="3657240" cy="247572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RPRC Header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(entry point = 0x0)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1 Header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(addr = 0x0, size = 0x80)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1 Content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2 Header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(addr = 0x70080000, size = 8KB)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2 Content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49" name="Table 6"/>
          <p:cNvGraphicFramePr/>
          <p:nvPr/>
        </p:nvGraphicFramePr>
        <p:xfrm>
          <a:off x="8910000" y="4680360"/>
          <a:ext cx="3657240" cy="168336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RPRC Header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(entry point = NOT USED)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1 Header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(addr = 0x60100000, size = 80 KB)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Section 1 Content (merged content of section 3 + section 4)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50" name="CustomShape 7"/>
          <p:cNvSpPr/>
          <p:nvPr/>
        </p:nvSpPr>
        <p:spPr>
          <a:xfrm>
            <a:off x="5410080" y="3809880"/>
            <a:ext cx="761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8"/>
          <p:cNvSpPr/>
          <p:nvPr/>
        </p:nvSpPr>
        <p:spPr>
          <a:xfrm flipV="1">
            <a:off x="7848720" y="2874240"/>
            <a:ext cx="974520" cy="70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9"/>
          <p:cNvSpPr/>
          <p:nvPr/>
        </p:nvSpPr>
        <p:spPr>
          <a:xfrm>
            <a:off x="7848720" y="4096080"/>
            <a:ext cx="929880" cy="721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CustomShape 10"/>
          <p:cNvSpPr/>
          <p:nvPr/>
        </p:nvSpPr>
        <p:spPr>
          <a:xfrm>
            <a:off x="7255080" y="2130120"/>
            <a:ext cx="15231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Non-XIP RPRC file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54" name="CustomShape 11"/>
          <p:cNvSpPr/>
          <p:nvPr/>
        </p:nvSpPr>
        <p:spPr>
          <a:xfrm>
            <a:off x="7534800" y="4680360"/>
            <a:ext cx="12222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RPRC file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55" name="CustomShape 12"/>
          <p:cNvSpPr/>
          <p:nvPr/>
        </p:nvSpPr>
        <p:spPr>
          <a:xfrm>
            <a:off x="5410080" y="4572000"/>
            <a:ext cx="304200" cy="25138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6" name="CustomShape 13"/>
          <p:cNvSpPr/>
          <p:nvPr/>
        </p:nvSpPr>
        <p:spPr>
          <a:xfrm>
            <a:off x="5787720" y="5652000"/>
            <a:ext cx="1445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sections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57" name="CustomShape 14"/>
          <p:cNvSpPr/>
          <p:nvPr/>
        </p:nvSpPr>
        <p:spPr>
          <a:xfrm>
            <a:off x="13010760" y="5513760"/>
            <a:ext cx="13312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Merged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section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58" name="CustomShape 15"/>
          <p:cNvSpPr/>
          <p:nvPr/>
        </p:nvSpPr>
        <p:spPr>
          <a:xfrm>
            <a:off x="12698640" y="5284440"/>
            <a:ext cx="254520" cy="1187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ustomShape 1"/>
          <p:cNvSpPr/>
          <p:nvPr/>
        </p:nvSpPr>
        <p:spPr>
          <a:xfrm>
            <a:off x="4312800" y="451548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660" name="CustomShape 2"/>
          <p:cNvSpPr/>
          <p:nvPr/>
        </p:nvSpPr>
        <p:spPr>
          <a:xfrm>
            <a:off x="380880" y="1447920"/>
            <a:ext cx="9219600" cy="3123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61" name="CustomShape 3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</a:rPr>
              <a:t>Post build steps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662" name="CustomShape 4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836009C0-1E68-4916-BA9A-6737BCEACB1F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16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663" name="CustomShape 5"/>
          <p:cNvSpPr/>
          <p:nvPr/>
        </p:nvSpPr>
        <p:spPr>
          <a:xfrm>
            <a:off x="609480" y="167652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64" name="CustomShape 6"/>
          <p:cNvSpPr/>
          <p:nvPr/>
        </p:nvSpPr>
        <p:spPr>
          <a:xfrm>
            <a:off x="618840" y="280260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65" name="CustomShape 7"/>
          <p:cNvSpPr/>
          <p:nvPr/>
        </p:nvSpPr>
        <p:spPr>
          <a:xfrm>
            <a:off x="2415600" y="167652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66" name="CustomShape 8"/>
          <p:cNvSpPr/>
          <p:nvPr/>
        </p:nvSpPr>
        <p:spPr>
          <a:xfrm>
            <a:off x="2415600" y="278748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67" name="CustomShape 9"/>
          <p:cNvSpPr/>
          <p:nvPr/>
        </p:nvSpPr>
        <p:spPr>
          <a:xfrm>
            <a:off x="2151720" y="389808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68" name="CustomShape 10"/>
          <p:cNvSpPr/>
          <p:nvPr/>
        </p:nvSpPr>
        <p:spPr>
          <a:xfrm>
            <a:off x="4114800" y="252540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69" name="CustomShape 11"/>
          <p:cNvSpPr/>
          <p:nvPr/>
        </p:nvSpPr>
        <p:spPr>
          <a:xfrm>
            <a:off x="1086480" y="227700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670" name="CustomShape 12"/>
          <p:cNvSpPr/>
          <p:nvPr/>
        </p:nvSpPr>
        <p:spPr>
          <a:xfrm>
            <a:off x="2133720" y="334188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671" name="CustomShape 13"/>
          <p:cNvSpPr/>
          <p:nvPr/>
        </p:nvSpPr>
        <p:spPr>
          <a:xfrm>
            <a:off x="1447920" y="1943280"/>
            <a:ext cx="966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14"/>
          <p:cNvSpPr/>
          <p:nvPr/>
        </p:nvSpPr>
        <p:spPr>
          <a:xfrm>
            <a:off x="1447920" y="3032640"/>
            <a:ext cx="933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3" name="CustomShape 15"/>
          <p:cNvSpPr/>
          <p:nvPr/>
        </p:nvSpPr>
        <p:spPr>
          <a:xfrm>
            <a:off x="3429000" y="1943280"/>
            <a:ext cx="685080" cy="848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4" name="CustomShape 16"/>
          <p:cNvSpPr/>
          <p:nvPr/>
        </p:nvSpPr>
        <p:spPr>
          <a:xfrm flipV="1">
            <a:off x="3420000" y="2791080"/>
            <a:ext cx="694080" cy="26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CustomShape 17"/>
          <p:cNvSpPr/>
          <p:nvPr/>
        </p:nvSpPr>
        <p:spPr>
          <a:xfrm flipV="1">
            <a:off x="3420000" y="2791080"/>
            <a:ext cx="694080" cy="132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6" name="CustomShape 18"/>
          <p:cNvSpPr/>
          <p:nvPr/>
        </p:nvSpPr>
        <p:spPr>
          <a:xfrm>
            <a:off x="5422320" y="2787480"/>
            <a:ext cx="672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7" name="CustomShape 19"/>
          <p:cNvSpPr/>
          <p:nvPr/>
        </p:nvSpPr>
        <p:spPr>
          <a:xfrm>
            <a:off x="6108120" y="2525400"/>
            <a:ext cx="1230840" cy="479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78" name="CustomShape 20"/>
          <p:cNvSpPr/>
          <p:nvPr/>
        </p:nvSpPr>
        <p:spPr>
          <a:xfrm>
            <a:off x="8001000" y="1909440"/>
            <a:ext cx="1230840" cy="479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79" name="CustomShape 21"/>
          <p:cNvSpPr/>
          <p:nvPr/>
        </p:nvSpPr>
        <p:spPr>
          <a:xfrm>
            <a:off x="7976520" y="3032640"/>
            <a:ext cx="1230840" cy="749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80" name="CustomShape 22"/>
          <p:cNvSpPr/>
          <p:nvPr/>
        </p:nvSpPr>
        <p:spPr>
          <a:xfrm flipV="1">
            <a:off x="7339680" y="2133000"/>
            <a:ext cx="636480" cy="653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1" name="CustomShape 23"/>
          <p:cNvSpPr/>
          <p:nvPr/>
        </p:nvSpPr>
        <p:spPr>
          <a:xfrm>
            <a:off x="7339680" y="2804040"/>
            <a:ext cx="636480" cy="515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2" name="CustomShape 24"/>
          <p:cNvSpPr/>
          <p:nvPr/>
        </p:nvSpPr>
        <p:spPr>
          <a:xfrm>
            <a:off x="1405440" y="306936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3" name="CustomShape 25"/>
          <p:cNvSpPr/>
          <p:nvPr/>
        </p:nvSpPr>
        <p:spPr>
          <a:xfrm>
            <a:off x="3664080" y="3454920"/>
            <a:ext cx="724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4" name="CustomShape 26"/>
          <p:cNvSpPr/>
          <p:nvPr/>
        </p:nvSpPr>
        <p:spPr>
          <a:xfrm>
            <a:off x="1441080" y="190584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5" name="CustomShape 27"/>
          <p:cNvSpPr/>
          <p:nvPr/>
        </p:nvSpPr>
        <p:spPr>
          <a:xfrm>
            <a:off x="5369040" y="2978280"/>
            <a:ext cx="941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6" name="CustomShape 28"/>
          <p:cNvSpPr/>
          <p:nvPr/>
        </p:nvSpPr>
        <p:spPr>
          <a:xfrm>
            <a:off x="7456680" y="2580480"/>
            <a:ext cx="9032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7" name="CustomShape 29"/>
          <p:cNvSpPr/>
          <p:nvPr/>
        </p:nvSpPr>
        <p:spPr>
          <a:xfrm>
            <a:off x="8259480" y="4116240"/>
            <a:ext cx="788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8" name="CustomShape 30"/>
          <p:cNvSpPr/>
          <p:nvPr/>
        </p:nvSpPr>
        <p:spPr>
          <a:xfrm>
            <a:off x="380880" y="4917600"/>
            <a:ext cx="9219600" cy="3123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9" name="CustomShape 31"/>
          <p:cNvSpPr/>
          <p:nvPr/>
        </p:nvSpPr>
        <p:spPr>
          <a:xfrm>
            <a:off x="609480" y="514620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90" name="CustomShape 32"/>
          <p:cNvSpPr/>
          <p:nvPr/>
        </p:nvSpPr>
        <p:spPr>
          <a:xfrm>
            <a:off x="618840" y="627264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91" name="CustomShape 33"/>
          <p:cNvSpPr/>
          <p:nvPr/>
        </p:nvSpPr>
        <p:spPr>
          <a:xfrm>
            <a:off x="2415600" y="514620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92" name="CustomShape 34"/>
          <p:cNvSpPr/>
          <p:nvPr/>
        </p:nvSpPr>
        <p:spPr>
          <a:xfrm>
            <a:off x="2415600" y="625716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93" name="CustomShape 35"/>
          <p:cNvSpPr/>
          <p:nvPr/>
        </p:nvSpPr>
        <p:spPr>
          <a:xfrm>
            <a:off x="2151720" y="736812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94" name="CustomShape 36"/>
          <p:cNvSpPr/>
          <p:nvPr/>
        </p:nvSpPr>
        <p:spPr>
          <a:xfrm>
            <a:off x="4114800" y="599508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95" name="CustomShape 37"/>
          <p:cNvSpPr/>
          <p:nvPr/>
        </p:nvSpPr>
        <p:spPr>
          <a:xfrm>
            <a:off x="1086480" y="574704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696" name="CustomShape 38"/>
          <p:cNvSpPr/>
          <p:nvPr/>
        </p:nvSpPr>
        <p:spPr>
          <a:xfrm>
            <a:off x="2133720" y="681192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697" name="CustomShape 39"/>
          <p:cNvSpPr/>
          <p:nvPr/>
        </p:nvSpPr>
        <p:spPr>
          <a:xfrm>
            <a:off x="1447920" y="5412960"/>
            <a:ext cx="966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CustomShape 40"/>
          <p:cNvSpPr/>
          <p:nvPr/>
        </p:nvSpPr>
        <p:spPr>
          <a:xfrm>
            <a:off x="1447920" y="6502680"/>
            <a:ext cx="933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9" name="CustomShape 41"/>
          <p:cNvSpPr/>
          <p:nvPr/>
        </p:nvSpPr>
        <p:spPr>
          <a:xfrm>
            <a:off x="3429000" y="5412960"/>
            <a:ext cx="685080" cy="848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CustomShape 42"/>
          <p:cNvSpPr/>
          <p:nvPr/>
        </p:nvSpPr>
        <p:spPr>
          <a:xfrm flipV="1">
            <a:off x="3420000" y="6261120"/>
            <a:ext cx="694080" cy="26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43"/>
          <p:cNvSpPr/>
          <p:nvPr/>
        </p:nvSpPr>
        <p:spPr>
          <a:xfrm flipV="1">
            <a:off x="3420000" y="6261120"/>
            <a:ext cx="694080" cy="132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2" name="CustomShape 44"/>
          <p:cNvSpPr/>
          <p:nvPr/>
        </p:nvSpPr>
        <p:spPr>
          <a:xfrm>
            <a:off x="5422320" y="6257160"/>
            <a:ext cx="672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CustomShape 45"/>
          <p:cNvSpPr/>
          <p:nvPr/>
        </p:nvSpPr>
        <p:spPr>
          <a:xfrm>
            <a:off x="6108120" y="5995080"/>
            <a:ext cx="1230840" cy="479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04" name="CustomShape 46"/>
          <p:cNvSpPr/>
          <p:nvPr/>
        </p:nvSpPr>
        <p:spPr>
          <a:xfrm>
            <a:off x="8001000" y="5379480"/>
            <a:ext cx="1230840" cy="479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05" name="CustomShape 47"/>
          <p:cNvSpPr/>
          <p:nvPr/>
        </p:nvSpPr>
        <p:spPr>
          <a:xfrm>
            <a:off x="7976520" y="6502680"/>
            <a:ext cx="1230840" cy="762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06" name="CustomShape 48"/>
          <p:cNvSpPr/>
          <p:nvPr/>
        </p:nvSpPr>
        <p:spPr>
          <a:xfrm flipV="1">
            <a:off x="7339680" y="5602680"/>
            <a:ext cx="636480" cy="653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49"/>
          <p:cNvSpPr/>
          <p:nvPr/>
        </p:nvSpPr>
        <p:spPr>
          <a:xfrm>
            <a:off x="7339680" y="6274080"/>
            <a:ext cx="636480" cy="515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CustomShape 50"/>
          <p:cNvSpPr/>
          <p:nvPr/>
        </p:nvSpPr>
        <p:spPr>
          <a:xfrm>
            <a:off x="1405440" y="653940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9" name="CustomShape 51"/>
          <p:cNvSpPr/>
          <p:nvPr/>
        </p:nvSpPr>
        <p:spPr>
          <a:xfrm>
            <a:off x="3664080" y="6924600"/>
            <a:ext cx="724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10" name="CustomShape 52"/>
          <p:cNvSpPr/>
          <p:nvPr/>
        </p:nvSpPr>
        <p:spPr>
          <a:xfrm>
            <a:off x="1441080" y="537588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11" name="CustomShape 53"/>
          <p:cNvSpPr/>
          <p:nvPr/>
        </p:nvSpPr>
        <p:spPr>
          <a:xfrm>
            <a:off x="5369040" y="6448320"/>
            <a:ext cx="941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12" name="CustomShape 54"/>
          <p:cNvSpPr/>
          <p:nvPr/>
        </p:nvSpPr>
        <p:spPr>
          <a:xfrm>
            <a:off x="7456680" y="6050520"/>
            <a:ext cx="9032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13" name="CustomShape 55"/>
          <p:cNvSpPr/>
          <p:nvPr/>
        </p:nvSpPr>
        <p:spPr>
          <a:xfrm>
            <a:off x="8259480" y="7586280"/>
            <a:ext cx="788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14" name="CustomShape 56"/>
          <p:cNvSpPr/>
          <p:nvPr/>
        </p:nvSpPr>
        <p:spPr>
          <a:xfrm>
            <a:off x="12231720" y="3399480"/>
            <a:ext cx="2017080" cy="498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15" name="CustomShape 57"/>
          <p:cNvSpPr/>
          <p:nvPr/>
        </p:nvSpPr>
        <p:spPr>
          <a:xfrm>
            <a:off x="12243960" y="4590000"/>
            <a:ext cx="2017080" cy="822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.appimage_xip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16" name="CustomShape 58"/>
          <p:cNvSpPr/>
          <p:nvPr/>
        </p:nvSpPr>
        <p:spPr>
          <a:xfrm>
            <a:off x="9208080" y="2145240"/>
            <a:ext cx="3022920" cy="150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7" name="CustomShape 59"/>
          <p:cNvSpPr/>
          <p:nvPr/>
        </p:nvSpPr>
        <p:spPr>
          <a:xfrm flipV="1">
            <a:off x="9232560" y="3648240"/>
            <a:ext cx="2998440" cy="1954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8" name="CustomShape 60"/>
          <p:cNvSpPr/>
          <p:nvPr/>
        </p:nvSpPr>
        <p:spPr>
          <a:xfrm>
            <a:off x="9220320" y="3454920"/>
            <a:ext cx="3022920" cy="150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9" name="CustomShape 61"/>
          <p:cNvSpPr/>
          <p:nvPr/>
        </p:nvSpPr>
        <p:spPr>
          <a:xfrm flipV="1">
            <a:off x="9238320" y="4910400"/>
            <a:ext cx="2998440" cy="1954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0" name="CustomShape 62"/>
          <p:cNvSpPr/>
          <p:nvPr/>
        </p:nvSpPr>
        <p:spPr>
          <a:xfrm>
            <a:off x="10425240" y="3464280"/>
            <a:ext cx="15872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21" name="CustomShape 63"/>
          <p:cNvSpPr/>
          <p:nvPr/>
        </p:nvSpPr>
        <p:spPr>
          <a:xfrm>
            <a:off x="10483200" y="4773960"/>
            <a:ext cx="15872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CustomShape 1"/>
          <p:cNvSpPr/>
          <p:nvPr/>
        </p:nvSpPr>
        <p:spPr>
          <a:xfrm>
            <a:off x="4312800" y="451548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723" name="CustomShape 2"/>
          <p:cNvSpPr/>
          <p:nvPr/>
        </p:nvSpPr>
        <p:spPr>
          <a:xfrm>
            <a:off x="380880" y="1447920"/>
            <a:ext cx="7390800" cy="3123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24" name="CustomShape 3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</a:rPr>
              <a:t>Post build steps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725" name="CustomShape 4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C79DC7C2-79DD-4235-9376-0E47606E6213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17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726" name="CustomShape 5"/>
          <p:cNvSpPr/>
          <p:nvPr/>
        </p:nvSpPr>
        <p:spPr>
          <a:xfrm>
            <a:off x="609480" y="167652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27" name="CustomShape 6"/>
          <p:cNvSpPr/>
          <p:nvPr/>
        </p:nvSpPr>
        <p:spPr>
          <a:xfrm>
            <a:off x="618840" y="280260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28" name="CustomShape 7"/>
          <p:cNvSpPr/>
          <p:nvPr/>
        </p:nvSpPr>
        <p:spPr>
          <a:xfrm>
            <a:off x="2415600" y="167652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29" name="CustomShape 8"/>
          <p:cNvSpPr/>
          <p:nvPr/>
        </p:nvSpPr>
        <p:spPr>
          <a:xfrm>
            <a:off x="2415600" y="278748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30" name="CustomShape 9"/>
          <p:cNvSpPr/>
          <p:nvPr/>
        </p:nvSpPr>
        <p:spPr>
          <a:xfrm>
            <a:off x="2151720" y="389808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31" name="CustomShape 10"/>
          <p:cNvSpPr/>
          <p:nvPr/>
        </p:nvSpPr>
        <p:spPr>
          <a:xfrm>
            <a:off x="4114800" y="252540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32" name="CustomShape 11"/>
          <p:cNvSpPr/>
          <p:nvPr/>
        </p:nvSpPr>
        <p:spPr>
          <a:xfrm>
            <a:off x="1086480" y="227700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733" name="CustomShape 12"/>
          <p:cNvSpPr/>
          <p:nvPr/>
        </p:nvSpPr>
        <p:spPr>
          <a:xfrm>
            <a:off x="2133720" y="334188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734" name="CustomShape 13"/>
          <p:cNvSpPr/>
          <p:nvPr/>
        </p:nvSpPr>
        <p:spPr>
          <a:xfrm>
            <a:off x="1447920" y="1943280"/>
            <a:ext cx="966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5" name="CustomShape 14"/>
          <p:cNvSpPr/>
          <p:nvPr/>
        </p:nvSpPr>
        <p:spPr>
          <a:xfrm>
            <a:off x="1447920" y="3032640"/>
            <a:ext cx="933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6" name="CustomShape 15"/>
          <p:cNvSpPr/>
          <p:nvPr/>
        </p:nvSpPr>
        <p:spPr>
          <a:xfrm>
            <a:off x="3429000" y="1943280"/>
            <a:ext cx="685080" cy="848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7" name="CustomShape 16"/>
          <p:cNvSpPr/>
          <p:nvPr/>
        </p:nvSpPr>
        <p:spPr>
          <a:xfrm flipV="1">
            <a:off x="3420000" y="2791080"/>
            <a:ext cx="694080" cy="26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8" name="CustomShape 17"/>
          <p:cNvSpPr/>
          <p:nvPr/>
        </p:nvSpPr>
        <p:spPr>
          <a:xfrm flipV="1">
            <a:off x="3420000" y="2791080"/>
            <a:ext cx="694080" cy="132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9" name="CustomShape 18"/>
          <p:cNvSpPr/>
          <p:nvPr/>
        </p:nvSpPr>
        <p:spPr>
          <a:xfrm>
            <a:off x="5422320" y="2787480"/>
            <a:ext cx="672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0" name="CustomShape 19"/>
          <p:cNvSpPr/>
          <p:nvPr/>
        </p:nvSpPr>
        <p:spPr>
          <a:xfrm>
            <a:off x="6108120" y="2525400"/>
            <a:ext cx="1230840" cy="479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41" name="CustomShape 20"/>
          <p:cNvSpPr/>
          <p:nvPr/>
        </p:nvSpPr>
        <p:spPr>
          <a:xfrm>
            <a:off x="1405440" y="306936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42" name="CustomShape 21"/>
          <p:cNvSpPr/>
          <p:nvPr/>
        </p:nvSpPr>
        <p:spPr>
          <a:xfrm>
            <a:off x="3664080" y="3454920"/>
            <a:ext cx="724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43" name="CustomShape 22"/>
          <p:cNvSpPr/>
          <p:nvPr/>
        </p:nvSpPr>
        <p:spPr>
          <a:xfrm>
            <a:off x="1441080" y="190584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44" name="CustomShape 23"/>
          <p:cNvSpPr/>
          <p:nvPr/>
        </p:nvSpPr>
        <p:spPr>
          <a:xfrm>
            <a:off x="5369040" y="2978280"/>
            <a:ext cx="941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45" name="CustomShape 24"/>
          <p:cNvSpPr/>
          <p:nvPr/>
        </p:nvSpPr>
        <p:spPr>
          <a:xfrm>
            <a:off x="6863400" y="4116240"/>
            <a:ext cx="788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46" name="CustomShape 25"/>
          <p:cNvSpPr/>
          <p:nvPr/>
        </p:nvSpPr>
        <p:spPr>
          <a:xfrm>
            <a:off x="380880" y="4917600"/>
            <a:ext cx="7390800" cy="3123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47" name="CustomShape 26"/>
          <p:cNvSpPr/>
          <p:nvPr/>
        </p:nvSpPr>
        <p:spPr>
          <a:xfrm>
            <a:off x="609480" y="514620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48" name="CustomShape 27"/>
          <p:cNvSpPr/>
          <p:nvPr/>
        </p:nvSpPr>
        <p:spPr>
          <a:xfrm>
            <a:off x="618840" y="6272640"/>
            <a:ext cx="8373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49" name="CustomShape 28"/>
          <p:cNvSpPr/>
          <p:nvPr/>
        </p:nvSpPr>
        <p:spPr>
          <a:xfrm>
            <a:off x="2415600" y="514620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50" name="CustomShape 29"/>
          <p:cNvSpPr/>
          <p:nvPr/>
        </p:nvSpPr>
        <p:spPr>
          <a:xfrm>
            <a:off x="2415600" y="6257160"/>
            <a:ext cx="1012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51" name="CustomShape 30"/>
          <p:cNvSpPr/>
          <p:nvPr/>
        </p:nvSpPr>
        <p:spPr>
          <a:xfrm>
            <a:off x="2151720" y="736812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52" name="CustomShape 31"/>
          <p:cNvSpPr/>
          <p:nvPr/>
        </p:nvSpPr>
        <p:spPr>
          <a:xfrm>
            <a:off x="4114800" y="5995080"/>
            <a:ext cx="129456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53" name="CustomShape 32"/>
          <p:cNvSpPr/>
          <p:nvPr/>
        </p:nvSpPr>
        <p:spPr>
          <a:xfrm>
            <a:off x="1086480" y="574704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754" name="CustomShape 33"/>
          <p:cNvSpPr/>
          <p:nvPr/>
        </p:nvSpPr>
        <p:spPr>
          <a:xfrm>
            <a:off x="2133720" y="6811920"/>
            <a:ext cx="1294560" cy="36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755" name="CustomShape 34"/>
          <p:cNvSpPr/>
          <p:nvPr/>
        </p:nvSpPr>
        <p:spPr>
          <a:xfrm>
            <a:off x="1447920" y="5412960"/>
            <a:ext cx="966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6" name="CustomShape 35"/>
          <p:cNvSpPr/>
          <p:nvPr/>
        </p:nvSpPr>
        <p:spPr>
          <a:xfrm>
            <a:off x="1447920" y="6502680"/>
            <a:ext cx="933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7" name="CustomShape 36"/>
          <p:cNvSpPr/>
          <p:nvPr/>
        </p:nvSpPr>
        <p:spPr>
          <a:xfrm>
            <a:off x="3429000" y="5412960"/>
            <a:ext cx="685080" cy="848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8" name="CustomShape 37"/>
          <p:cNvSpPr/>
          <p:nvPr/>
        </p:nvSpPr>
        <p:spPr>
          <a:xfrm flipV="1">
            <a:off x="3420000" y="6261120"/>
            <a:ext cx="694080" cy="26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 flipV="1">
            <a:off x="3420000" y="6261120"/>
            <a:ext cx="694080" cy="132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0" name="CustomShape 39"/>
          <p:cNvSpPr/>
          <p:nvPr/>
        </p:nvSpPr>
        <p:spPr>
          <a:xfrm>
            <a:off x="5422320" y="6257160"/>
            <a:ext cx="672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1" name="CustomShape 40"/>
          <p:cNvSpPr/>
          <p:nvPr/>
        </p:nvSpPr>
        <p:spPr>
          <a:xfrm>
            <a:off x="6108120" y="5995080"/>
            <a:ext cx="1230840" cy="479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62" name="CustomShape 41"/>
          <p:cNvSpPr/>
          <p:nvPr/>
        </p:nvSpPr>
        <p:spPr>
          <a:xfrm>
            <a:off x="1405440" y="653940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63" name="CustomShape 42"/>
          <p:cNvSpPr/>
          <p:nvPr/>
        </p:nvSpPr>
        <p:spPr>
          <a:xfrm>
            <a:off x="3664080" y="6924600"/>
            <a:ext cx="724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64" name="CustomShape 43"/>
          <p:cNvSpPr/>
          <p:nvPr/>
        </p:nvSpPr>
        <p:spPr>
          <a:xfrm>
            <a:off x="1441080" y="5375880"/>
            <a:ext cx="104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65" name="CustomShape 44"/>
          <p:cNvSpPr/>
          <p:nvPr/>
        </p:nvSpPr>
        <p:spPr>
          <a:xfrm>
            <a:off x="5369040" y="6448320"/>
            <a:ext cx="941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66" name="CustomShape 45"/>
          <p:cNvSpPr/>
          <p:nvPr/>
        </p:nvSpPr>
        <p:spPr>
          <a:xfrm>
            <a:off x="6863400" y="7586280"/>
            <a:ext cx="788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67" name="CustomShape 46"/>
          <p:cNvSpPr/>
          <p:nvPr/>
        </p:nvSpPr>
        <p:spPr>
          <a:xfrm>
            <a:off x="10344960" y="4015080"/>
            <a:ext cx="2017080" cy="498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68" name="CustomShape 47"/>
          <p:cNvSpPr/>
          <p:nvPr/>
        </p:nvSpPr>
        <p:spPr>
          <a:xfrm>
            <a:off x="7321320" y="2760840"/>
            <a:ext cx="3022920" cy="150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9" name="CustomShape 48"/>
          <p:cNvSpPr/>
          <p:nvPr/>
        </p:nvSpPr>
        <p:spPr>
          <a:xfrm flipV="1">
            <a:off x="7345800" y="4263840"/>
            <a:ext cx="2998440" cy="1954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49"/>
          <p:cNvSpPr/>
          <p:nvPr/>
        </p:nvSpPr>
        <p:spPr>
          <a:xfrm>
            <a:off x="8538480" y="4079880"/>
            <a:ext cx="15872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CustomShape 1"/>
          <p:cNvSpPr/>
          <p:nvPr/>
        </p:nvSpPr>
        <p:spPr>
          <a:xfrm>
            <a:off x="1005840" y="438120"/>
            <a:ext cx="12618000" cy="812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</a:rPr>
              <a:t>Multi-core Image</a:t>
            </a:r>
            <a:endParaRPr lang="en-US" sz="3840" b="0" strike="noStrike" spc="-1">
              <a:latin typeface="Arial"/>
            </a:endParaRPr>
          </a:p>
        </p:txBody>
      </p:sp>
      <p:graphicFrame>
        <p:nvGraphicFramePr>
          <p:cNvPr id="772" name="Table 2"/>
          <p:cNvGraphicFramePr/>
          <p:nvPr/>
        </p:nvGraphicFramePr>
        <p:xfrm>
          <a:off x="2807640" y="1691640"/>
          <a:ext cx="3457080" cy="493740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Multi-Core Header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Core 1 Meta Header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Core 2 Meta Header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….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Header End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Core 1 RPRC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Core 2 RPRC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….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Core N RPRC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73" name="CustomShape 3"/>
          <p:cNvSpPr/>
          <p:nvPr/>
        </p:nvSpPr>
        <p:spPr>
          <a:xfrm>
            <a:off x="6404400" y="1691640"/>
            <a:ext cx="408960" cy="57348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74" name="Table 4"/>
          <p:cNvGraphicFramePr/>
          <p:nvPr/>
        </p:nvGraphicFramePr>
        <p:xfrm>
          <a:off x="8374680" y="1679040"/>
          <a:ext cx="1789200" cy="124272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Magic Word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Number of Cores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Device ID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75" name="Table 5"/>
          <p:cNvGraphicFramePr/>
          <p:nvPr/>
        </p:nvGraphicFramePr>
        <p:xfrm>
          <a:off x="8374680" y="3354480"/>
          <a:ext cx="1789200" cy="61812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Core ID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RPPC Image Offset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76" name="CustomShape 6"/>
          <p:cNvSpPr/>
          <p:nvPr/>
        </p:nvSpPr>
        <p:spPr>
          <a:xfrm>
            <a:off x="6374160" y="2784960"/>
            <a:ext cx="408960" cy="544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7" name="CustomShape 7"/>
          <p:cNvSpPr/>
          <p:nvPr/>
        </p:nvSpPr>
        <p:spPr>
          <a:xfrm rot="10800000" flipH="1" flipV="1">
            <a:off x="9934200" y="2611440"/>
            <a:ext cx="1559880" cy="311040"/>
          </a:xfrm>
          <a:prstGeom prst="bentConnector3">
            <a:avLst>
              <a:gd name="adj1" fmla="val 15578"/>
            </a:avLst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8" name="CustomShape 8"/>
          <p:cNvSpPr/>
          <p:nvPr/>
        </p:nvSpPr>
        <p:spPr>
          <a:xfrm rot="10800000" flipH="1" flipV="1">
            <a:off x="9964440" y="4259880"/>
            <a:ext cx="1590120" cy="596160"/>
          </a:xfrm>
          <a:prstGeom prst="bentConnector3">
            <a:avLst>
              <a:gd name="adj1" fmla="val 16349"/>
            </a:avLst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9"/>
          <p:cNvSpPr/>
          <p:nvPr/>
        </p:nvSpPr>
        <p:spPr>
          <a:xfrm>
            <a:off x="10287000" y="167904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80" name="CustomShape 10"/>
          <p:cNvSpPr/>
          <p:nvPr/>
        </p:nvSpPr>
        <p:spPr>
          <a:xfrm>
            <a:off x="10287000" y="19893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81" name="CustomShape 11"/>
          <p:cNvSpPr/>
          <p:nvPr/>
        </p:nvSpPr>
        <p:spPr>
          <a:xfrm>
            <a:off x="10287000" y="231804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82" name="CustomShape 12"/>
          <p:cNvSpPr/>
          <p:nvPr/>
        </p:nvSpPr>
        <p:spPr>
          <a:xfrm>
            <a:off x="10287000" y="26463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83" name="CustomShape 13"/>
          <p:cNvSpPr/>
          <p:nvPr/>
        </p:nvSpPr>
        <p:spPr>
          <a:xfrm>
            <a:off x="10287000" y="33858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84" name="CustomShape 14"/>
          <p:cNvSpPr/>
          <p:nvPr/>
        </p:nvSpPr>
        <p:spPr>
          <a:xfrm>
            <a:off x="10287000" y="36957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85" name="CustomShape 15"/>
          <p:cNvSpPr/>
          <p:nvPr/>
        </p:nvSpPr>
        <p:spPr>
          <a:xfrm>
            <a:off x="9982080" y="14202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86" name="CustomShape 16"/>
          <p:cNvSpPr/>
          <p:nvPr/>
        </p:nvSpPr>
        <p:spPr>
          <a:xfrm>
            <a:off x="7362720" y="20901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(16 Bytes)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87" name="CustomShape 17"/>
          <p:cNvSpPr/>
          <p:nvPr/>
        </p:nvSpPr>
        <p:spPr>
          <a:xfrm>
            <a:off x="7362720" y="341892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lang="en-US" sz="1200" b="0" strike="noStrike" spc="-1">
              <a:latin typeface="Arial"/>
            </a:endParaRPr>
          </a:p>
        </p:txBody>
      </p:sp>
      <p:graphicFrame>
        <p:nvGraphicFramePr>
          <p:cNvPr id="788" name="Table 18"/>
          <p:cNvGraphicFramePr/>
          <p:nvPr/>
        </p:nvGraphicFramePr>
        <p:xfrm>
          <a:off x="8374680" y="4486320"/>
          <a:ext cx="1789200" cy="61812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Reserved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End of Header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89" name="CustomShape 19"/>
          <p:cNvSpPr/>
          <p:nvPr/>
        </p:nvSpPr>
        <p:spPr>
          <a:xfrm>
            <a:off x="6374160" y="3916800"/>
            <a:ext cx="408960" cy="544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0" name="CustomShape 20"/>
          <p:cNvSpPr/>
          <p:nvPr/>
        </p:nvSpPr>
        <p:spPr>
          <a:xfrm rot="10800000" flipH="1" flipV="1">
            <a:off x="9964440" y="5391720"/>
            <a:ext cx="1590120" cy="596160"/>
          </a:xfrm>
          <a:prstGeom prst="bentConnector3">
            <a:avLst>
              <a:gd name="adj1" fmla="val 16349"/>
            </a:avLst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1" name="CustomShape 21"/>
          <p:cNvSpPr/>
          <p:nvPr/>
        </p:nvSpPr>
        <p:spPr>
          <a:xfrm>
            <a:off x="10287000" y="451764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92" name="CustomShape 22"/>
          <p:cNvSpPr/>
          <p:nvPr/>
        </p:nvSpPr>
        <p:spPr>
          <a:xfrm>
            <a:off x="10287000" y="48276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93" name="CustomShape 23"/>
          <p:cNvSpPr/>
          <p:nvPr/>
        </p:nvSpPr>
        <p:spPr>
          <a:xfrm>
            <a:off x="7362720" y="45507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94" name="CustomShape 24"/>
          <p:cNvSpPr/>
          <p:nvPr/>
        </p:nvSpPr>
        <p:spPr>
          <a:xfrm rot="10800000">
            <a:off x="3211560" y="7147440"/>
            <a:ext cx="438480" cy="27273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5" name="CustomShape 25"/>
          <p:cNvSpPr/>
          <p:nvPr/>
        </p:nvSpPr>
        <p:spPr>
          <a:xfrm rot="16200000">
            <a:off x="1293480" y="282420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Meta Header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96" name="CustomShape 26"/>
          <p:cNvSpPr/>
          <p:nvPr/>
        </p:nvSpPr>
        <p:spPr>
          <a:xfrm rot="10800000">
            <a:off x="3151440" y="8838720"/>
            <a:ext cx="407880" cy="22089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7" name="CustomShape 27"/>
          <p:cNvSpPr/>
          <p:nvPr/>
        </p:nvSpPr>
        <p:spPr>
          <a:xfrm rot="16200000">
            <a:off x="1338120" y="525276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RPRC Images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98" name="CustomShape 28"/>
          <p:cNvSpPr/>
          <p:nvPr/>
        </p:nvSpPr>
        <p:spPr>
          <a:xfrm>
            <a:off x="6374160" y="6054480"/>
            <a:ext cx="408960" cy="57420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9" name="CustomShape 29"/>
          <p:cNvSpPr/>
          <p:nvPr/>
        </p:nvSpPr>
        <p:spPr>
          <a:xfrm>
            <a:off x="6814080" y="6203520"/>
            <a:ext cx="16758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*Refer RPRC Format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00" name="CustomShape 30"/>
          <p:cNvSpPr/>
          <p:nvPr/>
        </p:nvSpPr>
        <p:spPr>
          <a:xfrm>
            <a:off x="9791640" y="3048480"/>
            <a:ext cx="266616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Offset: 0x10 + (8 * Core Index)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01" name="CustomShape 31"/>
          <p:cNvSpPr/>
          <p:nvPr/>
        </p:nvSpPr>
        <p:spPr>
          <a:xfrm>
            <a:off x="9829800" y="4189320"/>
            <a:ext cx="266616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Offset: 0x10 + (8 * Num Cores)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CustomShape 1"/>
          <p:cNvSpPr/>
          <p:nvPr/>
        </p:nvSpPr>
        <p:spPr>
          <a:xfrm>
            <a:off x="388620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03" name="CustomShape 2"/>
          <p:cNvSpPr/>
          <p:nvPr/>
        </p:nvSpPr>
        <p:spPr>
          <a:xfrm>
            <a:off x="228600" y="1056960"/>
            <a:ext cx="3199680" cy="178992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Space 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04" name="CustomShape 3"/>
          <p:cNvSpPr/>
          <p:nvPr/>
        </p:nvSpPr>
        <p:spPr>
          <a:xfrm>
            <a:off x="228600" y="3000600"/>
            <a:ext cx="3199680" cy="2662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 Space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05" name="CustomShape 4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2088CEC8-232E-4EE9-AFAF-75FB3ADBB245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19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806" name="CustomShape 5"/>
          <p:cNvSpPr/>
          <p:nvPr/>
        </p:nvSpPr>
        <p:spPr>
          <a:xfrm>
            <a:off x="405396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07" name="CustomShape 6"/>
          <p:cNvSpPr/>
          <p:nvPr/>
        </p:nvSpPr>
        <p:spPr>
          <a:xfrm>
            <a:off x="4648320" y="33775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08" name="CustomShape 7"/>
          <p:cNvSpPr/>
          <p:nvPr/>
        </p:nvSpPr>
        <p:spPr>
          <a:xfrm>
            <a:off x="403848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09" name="CustomShape 8"/>
          <p:cNvSpPr/>
          <p:nvPr/>
        </p:nvSpPr>
        <p:spPr>
          <a:xfrm>
            <a:off x="38862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10" name="CustomShape 9"/>
          <p:cNvSpPr/>
          <p:nvPr/>
        </p:nvSpPr>
        <p:spPr>
          <a:xfrm>
            <a:off x="454320" y="342144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 Message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11" name="CustomShape 10"/>
          <p:cNvSpPr/>
          <p:nvPr/>
        </p:nvSpPr>
        <p:spPr>
          <a:xfrm>
            <a:off x="454320" y="21924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 Message Char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12" name="CustomShape 11"/>
          <p:cNvSpPr/>
          <p:nvPr/>
        </p:nvSpPr>
        <p:spPr>
          <a:xfrm>
            <a:off x="441360" y="14587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13" name="CustomShape 12"/>
          <p:cNvSpPr/>
          <p:nvPr/>
        </p:nvSpPr>
        <p:spPr>
          <a:xfrm>
            <a:off x="438120" y="490212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Linux Kernel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14" name="CustomShape 13"/>
          <p:cNvSpPr/>
          <p:nvPr/>
        </p:nvSpPr>
        <p:spPr>
          <a:xfrm>
            <a:off x="2286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A53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15" name="CustomShape 14"/>
          <p:cNvSpPr/>
          <p:nvPr/>
        </p:nvSpPr>
        <p:spPr>
          <a:xfrm>
            <a:off x="4343400" y="3148920"/>
            <a:ext cx="360" cy="10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6" name="CustomShape 15"/>
          <p:cNvSpPr/>
          <p:nvPr/>
        </p:nvSpPr>
        <p:spPr>
          <a:xfrm>
            <a:off x="5638680" y="3148920"/>
            <a:ext cx="360" cy="266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7" name="CustomShape 16"/>
          <p:cNvSpPr/>
          <p:nvPr/>
        </p:nvSpPr>
        <p:spPr>
          <a:xfrm>
            <a:off x="5638680" y="3911040"/>
            <a:ext cx="360" cy="30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8" name="CustomShape 17"/>
          <p:cNvSpPr/>
          <p:nvPr/>
        </p:nvSpPr>
        <p:spPr>
          <a:xfrm>
            <a:off x="405396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19" name="CustomShape 18"/>
          <p:cNvSpPr/>
          <p:nvPr/>
        </p:nvSpPr>
        <p:spPr>
          <a:xfrm>
            <a:off x="754380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20" name="CustomShape 19"/>
          <p:cNvSpPr/>
          <p:nvPr/>
        </p:nvSpPr>
        <p:spPr>
          <a:xfrm>
            <a:off x="771156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21" name="CustomShape 20"/>
          <p:cNvSpPr/>
          <p:nvPr/>
        </p:nvSpPr>
        <p:spPr>
          <a:xfrm>
            <a:off x="8305920" y="33775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22" name="CustomShape 21"/>
          <p:cNvSpPr/>
          <p:nvPr/>
        </p:nvSpPr>
        <p:spPr>
          <a:xfrm>
            <a:off x="769608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23" name="CustomShape 22"/>
          <p:cNvSpPr/>
          <p:nvPr/>
        </p:nvSpPr>
        <p:spPr>
          <a:xfrm>
            <a:off x="75438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24" name="CustomShape 23"/>
          <p:cNvSpPr/>
          <p:nvPr/>
        </p:nvSpPr>
        <p:spPr>
          <a:xfrm>
            <a:off x="8001000" y="3148920"/>
            <a:ext cx="360" cy="10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5" name="CustomShape 24"/>
          <p:cNvSpPr/>
          <p:nvPr/>
        </p:nvSpPr>
        <p:spPr>
          <a:xfrm>
            <a:off x="9296280" y="3148920"/>
            <a:ext cx="360" cy="266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6" name="CustomShape 25"/>
          <p:cNvSpPr/>
          <p:nvPr/>
        </p:nvSpPr>
        <p:spPr>
          <a:xfrm>
            <a:off x="9296280" y="3911040"/>
            <a:ext cx="360" cy="30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7" name="CustomShape 26"/>
          <p:cNvSpPr/>
          <p:nvPr/>
        </p:nvSpPr>
        <p:spPr>
          <a:xfrm>
            <a:off x="771156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28" name="CustomShape 27"/>
          <p:cNvSpPr/>
          <p:nvPr/>
        </p:nvSpPr>
        <p:spPr>
          <a:xfrm>
            <a:off x="40140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Mail Box Driver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29" name="CustomShape 28"/>
          <p:cNvSpPr/>
          <p:nvPr/>
        </p:nvSpPr>
        <p:spPr>
          <a:xfrm>
            <a:off x="6858000" y="4482360"/>
            <a:ext cx="852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0" name="CustomShape 29"/>
          <p:cNvSpPr/>
          <p:nvPr/>
        </p:nvSpPr>
        <p:spPr>
          <a:xfrm>
            <a:off x="3213360" y="4514760"/>
            <a:ext cx="824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30"/>
          <p:cNvSpPr/>
          <p:nvPr/>
        </p:nvSpPr>
        <p:spPr>
          <a:xfrm>
            <a:off x="1895760" y="195228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31"/>
          <p:cNvSpPr/>
          <p:nvPr/>
        </p:nvSpPr>
        <p:spPr>
          <a:xfrm>
            <a:off x="1895760" y="2729520"/>
            <a:ext cx="360" cy="685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32"/>
          <p:cNvSpPr/>
          <p:nvPr/>
        </p:nvSpPr>
        <p:spPr>
          <a:xfrm>
            <a:off x="1905840" y="3991680"/>
            <a:ext cx="360" cy="26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33"/>
          <p:cNvSpPr/>
          <p:nvPr/>
        </p:nvSpPr>
        <p:spPr>
          <a:xfrm>
            <a:off x="1112508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M4F 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5" name="CustomShape 34"/>
          <p:cNvSpPr/>
          <p:nvPr/>
        </p:nvSpPr>
        <p:spPr>
          <a:xfrm>
            <a:off x="1129284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6" name="CustomShape 35"/>
          <p:cNvSpPr/>
          <p:nvPr/>
        </p:nvSpPr>
        <p:spPr>
          <a:xfrm>
            <a:off x="1127772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7" name="CustomShape 36"/>
          <p:cNvSpPr/>
          <p:nvPr/>
        </p:nvSpPr>
        <p:spPr>
          <a:xfrm>
            <a:off x="1112508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M4FSS0-0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8" name="CustomShape 37"/>
          <p:cNvSpPr/>
          <p:nvPr/>
        </p:nvSpPr>
        <p:spPr>
          <a:xfrm>
            <a:off x="11658600" y="3148920"/>
            <a:ext cx="360" cy="10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9" name="CustomShape 38"/>
          <p:cNvSpPr/>
          <p:nvPr/>
        </p:nvSpPr>
        <p:spPr>
          <a:xfrm>
            <a:off x="1129284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0" name="CustomShape 39"/>
          <p:cNvSpPr/>
          <p:nvPr/>
        </p:nvSpPr>
        <p:spPr>
          <a:xfrm>
            <a:off x="10515600" y="4471920"/>
            <a:ext cx="852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CustomShape 40"/>
          <p:cNvSpPr/>
          <p:nvPr/>
        </p:nvSpPr>
        <p:spPr>
          <a:xfrm>
            <a:off x="11875680" y="342144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2" name="CustomShape 41"/>
          <p:cNvSpPr/>
          <p:nvPr/>
        </p:nvSpPr>
        <p:spPr>
          <a:xfrm flipH="1">
            <a:off x="12979080" y="3181680"/>
            <a:ext cx="360" cy="23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3" name="CustomShape 42"/>
          <p:cNvSpPr/>
          <p:nvPr/>
        </p:nvSpPr>
        <p:spPr>
          <a:xfrm>
            <a:off x="12980520" y="3954600"/>
            <a:ext cx="360" cy="26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914400" y="509904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0" y="7391520"/>
            <a:ext cx="14629680" cy="83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3"/>
          <p:cNvSpPr/>
          <p:nvPr/>
        </p:nvSpPr>
        <p:spPr>
          <a:xfrm>
            <a:off x="3790800" y="5175360"/>
            <a:ext cx="691452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8540640" y="4156200"/>
            <a:ext cx="2135880" cy="61524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3" name="CustomShape 5"/>
          <p:cNvSpPr/>
          <p:nvPr/>
        </p:nvSpPr>
        <p:spPr>
          <a:xfrm>
            <a:off x="7823160" y="5632560"/>
            <a:ext cx="288216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4" name="CustomShape 6"/>
          <p:cNvSpPr/>
          <p:nvPr/>
        </p:nvSpPr>
        <p:spPr>
          <a:xfrm>
            <a:off x="3790800" y="5632560"/>
            <a:ext cx="3872880" cy="3801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5" name="CustomShape 7"/>
          <p:cNvSpPr/>
          <p:nvPr/>
        </p:nvSpPr>
        <p:spPr>
          <a:xfrm>
            <a:off x="2031840" y="5175360"/>
            <a:ext cx="1675800" cy="837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6" name="CustomShape 8"/>
          <p:cNvSpPr/>
          <p:nvPr/>
        </p:nvSpPr>
        <p:spPr>
          <a:xfrm>
            <a:off x="4121280" y="1770120"/>
            <a:ext cx="31932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7" name="CustomShape 9"/>
          <p:cNvSpPr/>
          <p:nvPr/>
        </p:nvSpPr>
        <p:spPr>
          <a:xfrm>
            <a:off x="5737320" y="3060720"/>
            <a:ext cx="2426400" cy="4183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8" name="CustomShape 10"/>
          <p:cNvSpPr/>
          <p:nvPr/>
        </p:nvSpPr>
        <p:spPr>
          <a:xfrm>
            <a:off x="914400" y="273672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9" name="CustomShape 11"/>
          <p:cNvSpPr/>
          <p:nvPr/>
        </p:nvSpPr>
        <p:spPr>
          <a:xfrm>
            <a:off x="8288640" y="3060720"/>
            <a:ext cx="2426400" cy="41832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MMWave Framework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0" name="CustomShape 12"/>
          <p:cNvSpPr/>
          <p:nvPr/>
        </p:nvSpPr>
        <p:spPr>
          <a:xfrm>
            <a:off x="914400" y="3917880"/>
            <a:ext cx="10121040" cy="1065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1" name="CustomShape 13"/>
          <p:cNvSpPr/>
          <p:nvPr/>
        </p:nvSpPr>
        <p:spPr>
          <a:xfrm>
            <a:off x="6232680" y="4137120"/>
            <a:ext cx="2145600" cy="6343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2" name="CustomShape 14"/>
          <p:cNvSpPr/>
          <p:nvPr/>
        </p:nvSpPr>
        <p:spPr>
          <a:xfrm>
            <a:off x="914400" y="1295280"/>
            <a:ext cx="10111680" cy="13010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3" name="CustomShape 15"/>
          <p:cNvSpPr/>
          <p:nvPr/>
        </p:nvSpPr>
        <p:spPr>
          <a:xfrm>
            <a:off x="11201400" y="1295280"/>
            <a:ext cx="1917000" cy="48697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4" name="CustomShape 16"/>
          <p:cNvSpPr/>
          <p:nvPr/>
        </p:nvSpPr>
        <p:spPr>
          <a:xfrm>
            <a:off x="11350800" y="3686040"/>
            <a:ext cx="1602720" cy="4629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5" name="CustomShape 17"/>
          <p:cNvSpPr/>
          <p:nvPr/>
        </p:nvSpPr>
        <p:spPr>
          <a:xfrm>
            <a:off x="11350800" y="5397480"/>
            <a:ext cx="1602720" cy="621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6" name="CustomShape 18"/>
          <p:cNvSpPr/>
          <p:nvPr/>
        </p:nvSpPr>
        <p:spPr>
          <a:xfrm>
            <a:off x="11350800" y="4838760"/>
            <a:ext cx="1602720" cy="4978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7" name="CustomShape 19"/>
          <p:cNvSpPr/>
          <p:nvPr/>
        </p:nvSpPr>
        <p:spPr>
          <a:xfrm>
            <a:off x="11358720" y="2959200"/>
            <a:ext cx="1602720" cy="621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8" name="CustomShape 20"/>
          <p:cNvSpPr/>
          <p:nvPr/>
        </p:nvSpPr>
        <p:spPr>
          <a:xfrm>
            <a:off x="914400" y="6248520"/>
            <a:ext cx="10121040" cy="685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R5F, TI C66x + SOC peripherals + EVM peripherals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9" name="CustomShape 21"/>
          <p:cNvSpPr/>
          <p:nvPr/>
        </p:nvSpPr>
        <p:spPr>
          <a:xfrm>
            <a:off x="11201400" y="6261120"/>
            <a:ext cx="1917000" cy="672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30" name="CustomShape 22"/>
          <p:cNvSpPr/>
          <p:nvPr/>
        </p:nvSpPr>
        <p:spPr>
          <a:xfrm>
            <a:off x="7521480" y="1770120"/>
            <a:ext cx="31932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MMWave Demos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1" name="CustomShape 23"/>
          <p:cNvSpPr/>
          <p:nvPr/>
        </p:nvSpPr>
        <p:spPr>
          <a:xfrm>
            <a:off x="11358720" y="2220840"/>
            <a:ext cx="1602720" cy="621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2" name="CustomShape 24"/>
          <p:cNvSpPr/>
          <p:nvPr/>
        </p:nvSpPr>
        <p:spPr>
          <a:xfrm>
            <a:off x="11350800" y="4244040"/>
            <a:ext cx="1602720" cy="4978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C6000 Compiler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CustomShape 1"/>
          <p:cNvSpPr/>
          <p:nvPr/>
        </p:nvSpPr>
        <p:spPr>
          <a:xfrm>
            <a:off x="22860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5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87501217-8000-45AB-AEE0-B295E4154341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20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846" name="CustomShape 3"/>
          <p:cNvSpPr/>
          <p:nvPr/>
        </p:nvSpPr>
        <p:spPr>
          <a:xfrm>
            <a:off x="39636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7" name="CustomShape 4"/>
          <p:cNvSpPr/>
          <p:nvPr/>
        </p:nvSpPr>
        <p:spPr>
          <a:xfrm>
            <a:off x="990720" y="33775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8" name="CustomShape 5"/>
          <p:cNvSpPr/>
          <p:nvPr/>
        </p:nvSpPr>
        <p:spPr>
          <a:xfrm>
            <a:off x="38088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9" name="CustomShape 6"/>
          <p:cNvSpPr/>
          <p:nvPr/>
        </p:nvSpPr>
        <p:spPr>
          <a:xfrm>
            <a:off x="2286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50" name="CustomShape 7"/>
          <p:cNvSpPr/>
          <p:nvPr/>
        </p:nvSpPr>
        <p:spPr>
          <a:xfrm>
            <a:off x="685800" y="3148920"/>
            <a:ext cx="360" cy="10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1" name="CustomShape 8"/>
          <p:cNvSpPr/>
          <p:nvPr/>
        </p:nvSpPr>
        <p:spPr>
          <a:xfrm>
            <a:off x="1981080" y="3148920"/>
            <a:ext cx="360" cy="266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2" name="CustomShape 9"/>
          <p:cNvSpPr/>
          <p:nvPr/>
        </p:nvSpPr>
        <p:spPr>
          <a:xfrm>
            <a:off x="1981080" y="3911040"/>
            <a:ext cx="360" cy="30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10"/>
          <p:cNvSpPr/>
          <p:nvPr/>
        </p:nvSpPr>
        <p:spPr>
          <a:xfrm>
            <a:off x="39636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54" name="CustomShape 11"/>
          <p:cNvSpPr/>
          <p:nvPr/>
        </p:nvSpPr>
        <p:spPr>
          <a:xfrm>
            <a:off x="388620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55" name="CustomShape 12"/>
          <p:cNvSpPr/>
          <p:nvPr/>
        </p:nvSpPr>
        <p:spPr>
          <a:xfrm>
            <a:off x="405396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56" name="CustomShape 13"/>
          <p:cNvSpPr/>
          <p:nvPr/>
        </p:nvSpPr>
        <p:spPr>
          <a:xfrm>
            <a:off x="4648320" y="33775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57" name="CustomShape 14"/>
          <p:cNvSpPr/>
          <p:nvPr/>
        </p:nvSpPr>
        <p:spPr>
          <a:xfrm>
            <a:off x="403848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58" name="CustomShape 15"/>
          <p:cNvSpPr/>
          <p:nvPr/>
        </p:nvSpPr>
        <p:spPr>
          <a:xfrm>
            <a:off x="38862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59" name="CustomShape 16"/>
          <p:cNvSpPr/>
          <p:nvPr/>
        </p:nvSpPr>
        <p:spPr>
          <a:xfrm>
            <a:off x="4343400" y="3148920"/>
            <a:ext cx="360" cy="10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0" name="CustomShape 17"/>
          <p:cNvSpPr/>
          <p:nvPr/>
        </p:nvSpPr>
        <p:spPr>
          <a:xfrm>
            <a:off x="5638680" y="3148920"/>
            <a:ext cx="360" cy="266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1" name="CustomShape 18"/>
          <p:cNvSpPr/>
          <p:nvPr/>
        </p:nvSpPr>
        <p:spPr>
          <a:xfrm>
            <a:off x="5638680" y="3911040"/>
            <a:ext cx="360" cy="30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2" name="CustomShape 19"/>
          <p:cNvSpPr/>
          <p:nvPr/>
        </p:nvSpPr>
        <p:spPr>
          <a:xfrm>
            <a:off x="405396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63" name="CustomShape 20"/>
          <p:cNvSpPr/>
          <p:nvPr/>
        </p:nvSpPr>
        <p:spPr>
          <a:xfrm>
            <a:off x="3200400" y="4482360"/>
            <a:ext cx="852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4" name="CustomShape 21"/>
          <p:cNvSpPr/>
          <p:nvPr/>
        </p:nvSpPr>
        <p:spPr>
          <a:xfrm>
            <a:off x="754380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65" name="CustomShape 22"/>
          <p:cNvSpPr/>
          <p:nvPr/>
        </p:nvSpPr>
        <p:spPr>
          <a:xfrm>
            <a:off x="771156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66" name="CustomShape 23"/>
          <p:cNvSpPr/>
          <p:nvPr/>
        </p:nvSpPr>
        <p:spPr>
          <a:xfrm>
            <a:off x="769608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67" name="CustomShape 24"/>
          <p:cNvSpPr/>
          <p:nvPr/>
        </p:nvSpPr>
        <p:spPr>
          <a:xfrm>
            <a:off x="75438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R5FSS1-0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68" name="CustomShape 25"/>
          <p:cNvSpPr/>
          <p:nvPr/>
        </p:nvSpPr>
        <p:spPr>
          <a:xfrm>
            <a:off x="8077320" y="3148920"/>
            <a:ext cx="360" cy="10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9" name="CustomShape 26"/>
          <p:cNvSpPr/>
          <p:nvPr/>
        </p:nvSpPr>
        <p:spPr>
          <a:xfrm>
            <a:off x="771156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70" name="CustomShape 27"/>
          <p:cNvSpPr/>
          <p:nvPr/>
        </p:nvSpPr>
        <p:spPr>
          <a:xfrm>
            <a:off x="6858000" y="4471920"/>
            <a:ext cx="852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28"/>
          <p:cNvSpPr/>
          <p:nvPr/>
        </p:nvSpPr>
        <p:spPr>
          <a:xfrm>
            <a:off x="8294040" y="342144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72" name="CustomShape 29"/>
          <p:cNvSpPr/>
          <p:nvPr/>
        </p:nvSpPr>
        <p:spPr>
          <a:xfrm flipH="1">
            <a:off x="9397800" y="3181680"/>
            <a:ext cx="360" cy="23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CustomShape 30"/>
          <p:cNvSpPr/>
          <p:nvPr/>
        </p:nvSpPr>
        <p:spPr>
          <a:xfrm>
            <a:off x="9399240" y="3954600"/>
            <a:ext cx="360" cy="26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4" name="CustomShape 31"/>
          <p:cNvSpPr/>
          <p:nvPr/>
        </p:nvSpPr>
        <p:spPr>
          <a:xfrm>
            <a:off x="11201400" y="211824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75" name="CustomShape 32"/>
          <p:cNvSpPr/>
          <p:nvPr/>
        </p:nvSpPr>
        <p:spPr>
          <a:xfrm>
            <a:off x="11369160" y="421560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76" name="CustomShape 33"/>
          <p:cNvSpPr/>
          <p:nvPr/>
        </p:nvSpPr>
        <p:spPr>
          <a:xfrm>
            <a:off x="11353680" y="490176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77" name="CustomShape 34"/>
          <p:cNvSpPr/>
          <p:nvPr/>
        </p:nvSpPr>
        <p:spPr>
          <a:xfrm>
            <a:off x="11201400" y="579132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R5FSS1-1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78" name="CustomShape 35"/>
          <p:cNvSpPr/>
          <p:nvPr/>
        </p:nvSpPr>
        <p:spPr>
          <a:xfrm>
            <a:off x="11734920" y="3148920"/>
            <a:ext cx="360" cy="10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9" name="CustomShape 36"/>
          <p:cNvSpPr/>
          <p:nvPr/>
        </p:nvSpPr>
        <p:spPr>
          <a:xfrm>
            <a:off x="11369160" y="264852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80" name="CustomShape 37"/>
          <p:cNvSpPr/>
          <p:nvPr/>
        </p:nvSpPr>
        <p:spPr>
          <a:xfrm>
            <a:off x="10515600" y="4482360"/>
            <a:ext cx="852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1" name="CustomShape 38"/>
          <p:cNvSpPr/>
          <p:nvPr/>
        </p:nvSpPr>
        <p:spPr>
          <a:xfrm>
            <a:off x="11951640" y="342144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82" name="CustomShape 39"/>
          <p:cNvSpPr/>
          <p:nvPr/>
        </p:nvSpPr>
        <p:spPr>
          <a:xfrm flipH="1">
            <a:off x="13055400" y="3181680"/>
            <a:ext cx="360" cy="23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3" name="CustomShape 40"/>
          <p:cNvSpPr/>
          <p:nvPr/>
        </p:nvSpPr>
        <p:spPr>
          <a:xfrm>
            <a:off x="13056840" y="3954600"/>
            <a:ext cx="360" cy="26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CustomShape 1"/>
          <p:cNvSpPr/>
          <p:nvPr/>
        </p:nvSpPr>
        <p:spPr>
          <a:xfrm>
            <a:off x="1706760" y="198108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85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0C25452D-EC6E-4BD5-8C26-7AC457662476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21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886" name="CustomShape 3"/>
          <p:cNvSpPr/>
          <p:nvPr/>
        </p:nvSpPr>
        <p:spPr>
          <a:xfrm>
            <a:off x="1874520" y="407844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87" name="CustomShape 4"/>
          <p:cNvSpPr/>
          <p:nvPr/>
        </p:nvSpPr>
        <p:spPr>
          <a:xfrm>
            <a:off x="2468880" y="32407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88" name="CustomShape 5"/>
          <p:cNvSpPr/>
          <p:nvPr/>
        </p:nvSpPr>
        <p:spPr>
          <a:xfrm>
            <a:off x="1859400" y="476460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89" name="CustomShape 6"/>
          <p:cNvSpPr/>
          <p:nvPr/>
        </p:nvSpPr>
        <p:spPr>
          <a:xfrm>
            <a:off x="1706760" y="565416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90" name="CustomShape 7"/>
          <p:cNvSpPr/>
          <p:nvPr/>
        </p:nvSpPr>
        <p:spPr>
          <a:xfrm>
            <a:off x="2163960" y="3012120"/>
            <a:ext cx="360" cy="10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1" name="CustomShape 8"/>
          <p:cNvSpPr/>
          <p:nvPr/>
        </p:nvSpPr>
        <p:spPr>
          <a:xfrm>
            <a:off x="3459600" y="3012120"/>
            <a:ext cx="360" cy="266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2" name="CustomShape 9"/>
          <p:cNvSpPr/>
          <p:nvPr/>
        </p:nvSpPr>
        <p:spPr>
          <a:xfrm>
            <a:off x="3459600" y="3773880"/>
            <a:ext cx="360" cy="30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10"/>
          <p:cNvSpPr/>
          <p:nvPr/>
        </p:nvSpPr>
        <p:spPr>
          <a:xfrm>
            <a:off x="1874520" y="251136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94" name="CustomShape 11"/>
          <p:cNvSpPr/>
          <p:nvPr/>
        </p:nvSpPr>
        <p:spPr>
          <a:xfrm>
            <a:off x="5364360" y="198108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95" name="CustomShape 12"/>
          <p:cNvSpPr/>
          <p:nvPr/>
        </p:nvSpPr>
        <p:spPr>
          <a:xfrm>
            <a:off x="5532120" y="407844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96" name="CustomShape 13"/>
          <p:cNvSpPr/>
          <p:nvPr/>
        </p:nvSpPr>
        <p:spPr>
          <a:xfrm>
            <a:off x="6126480" y="324072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97" name="CustomShape 14"/>
          <p:cNvSpPr/>
          <p:nvPr/>
        </p:nvSpPr>
        <p:spPr>
          <a:xfrm>
            <a:off x="5517000" y="476460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98" name="CustomShape 15"/>
          <p:cNvSpPr/>
          <p:nvPr/>
        </p:nvSpPr>
        <p:spPr>
          <a:xfrm>
            <a:off x="5364360" y="565416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99" name="CustomShape 16"/>
          <p:cNvSpPr/>
          <p:nvPr/>
        </p:nvSpPr>
        <p:spPr>
          <a:xfrm>
            <a:off x="5821560" y="3012120"/>
            <a:ext cx="360" cy="10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0" name="CustomShape 17"/>
          <p:cNvSpPr/>
          <p:nvPr/>
        </p:nvSpPr>
        <p:spPr>
          <a:xfrm>
            <a:off x="7117200" y="3012120"/>
            <a:ext cx="360" cy="266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1" name="CustomShape 18"/>
          <p:cNvSpPr/>
          <p:nvPr/>
        </p:nvSpPr>
        <p:spPr>
          <a:xfrm>
            <a:off x="7117200" y="3773880"/>
            <a:ext cx="360" cy="30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2" name="CustomShape 19"/>
          <p:cNvSpPr/>
          <p:nvPr/>
        </p:nvSpPr>
        <p:spPr>
          <a:xfrm>
            <a:off x="5532120" y="251136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03" name="CustomShape 20"/>
          <p:cNvSpPr/>
          <p:nvPr/>
        </p:nvSpPr>
        <p:spPr>
          <a:xfrm>
            <a:off x="4678560" y="4345200"/>
            <a:ext cx="852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4" name="CustomShape 21"/>
          <p:cNvSpPr/>
          <p:nvPr/>
        </p:nvSpPr>
        <p:spPr>
          <a:xfrm>
            <a:off x="9021960" y="1981080"/>
            <a:ext cx="3199680" cy="354456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C66 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05" name="CustomShape 22"/>
          <p:cNvSpPr/>
          <p:nvPr/>
        </p:nvSpPr>
        <p:spPr>
          <a:xfrm>
            <a:off x="9189720" y="4078440"/>
            <a:ext cx="281880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06" name="CustomShape 23"/>
          <p:cNvSpPr/>
          <p:nvPr/>
        </p:nvSpPr>
        <p:spPr>
          <a:xfrm>
            <a:off x="9174600" y="4764600"/>
            <a:ext cx="2821680" cy="53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07" name="CustomShape 24"/>
          <p:cNvSpPr/>
          <p:nvPr/>
        </p:nvSpPr>
        <p:spPr>
          <a:xfrm>
            <a:off x="9021960" y="5654160"/>
            <a:ext cx="3199680" cy="53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C66 DSP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08" name="CustomShape 25"/>
          <p:cNvSpPr/>
          <p:nvPr/>
        </p:nvSpPr>
        <p:spPr>
          <a:xfrm>
            <a:off x="9555480" y="3012120"/>
            <a:ext cx="360" cy="10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9" name="CustomShape 26"/>
          <p:cNvSpPr/>
          <p:nvPr/>
        </p:nvSpPr>
        <p:spPr>
          <a:xfrm>
            <a:off x="9189720" y="2511360"/>
            <a:ext cx="2818800" cy="53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10" name="CustomShape 27"/>
          <p:cNvSpPr/>
          <p:nvPr/>
        </p:nvSpPr>
        <p:spPr>
          <a:xfrm>
            <a:off x="8336160" y="4334760"/>
            <a:ext cx="852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/>
            </a:solidFill>
            <a:custDash>
              <a:ds d="400000" sp="300000"/>
            </a:custDash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1" name="CustomShape 28"/>
          <p:cNvSpPr/>
          <p:nvPr/>
        </p:nvSpPr>
        <p:spPr>
          <a:xfrm>
            <a:off x="9772560" y="3284280"/>
            <a:ext cx="2208960" cy="53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12" name="CustomShape 29"/>
          <p:cNvSpPr/>
          <p:nvPr/>
        </p:nvSpPr>
        <p:spPr>
          <a:xfrm flipH="1">
            <a:off x="10875960" y="3044880"/>
            <a:ext cx="360" cy="23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3" name="CustomShape 30"/>
          <p:cNvSpPr/>
          <p:nvPr/>
        </p:nvSpPr>
        <p:spPr>
          <a:xfrm>
            <a:off x="10877400" y="3817800"/>
            <a:ext cx="360" cy="26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2B1A5727-009D-435D-8A9B-62D5E6CBB683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22</a:t>
            </a:fld>
            <a:endParaRPr lang="en-US" sz="1100" b="0" strike="noStrike" spc="-1">
              <a:latin typeface="Arial"/>
            </a:endParaRPr>
          </a:p>
        </p:txBody>
      </p:sp>
      <p:pic>
        <p:nvPicPr>
          <p:cNvPr id="915" name="Picture 4"/>
          <p:cNvPicPr/>
          <p:nvPr/>
        </p:nvPicPr>
        <p:blipFill>
          <a:blip r:embed="rId2"/>
          <a:stretch/>
        </p:blipFill>
        <p:spPr>
          <a:xfrm>
            <a:off x="838080" y="891360"/>
            <a:ext cx="12274560" cy="4594320"/>
          </a:xfrm>
          <a:prstGeom prst="rect">
            <a:avLst/>
          </a:prstGeom>
          <a:ln>
            <a:noFill/>
          </a:ln>
        </p:spPr>
      </p:pic>
      <p:sp>
        <p:nvSpPr>
          <p:cNvPr id="916" name="CustomShape 2"/>
          <p:cNvSpPr/>
          <p:nvPr/>
        </p:nvSpPr>
        <p:spPr>
          <a:xfrm>
            <a:off x="8458200" y="2731680"/>
            <a:ext cx="151560" cy="1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7" name="CustomShape 3"/>
          <p:cNvSpPr/>
          <p:nvPr/>
        </p:nvSpPr>
        <p:spPr>
          <a:xfrm>
            <a:off x="6400800" y="2362320"/>
            <a:ext cx="2056680" cy="729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918" name="CustomShape 4"/>
          <p:cNvSpPr/>
          <p:nvPr/>
        </p:nvSpPr>
        <p:spPr>
          <a:xfrm flipH="1" flipV="1">
            <a:off x="10438560" y="3809160"/>
            <a:ext cx="837360" cy="13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9" name="CustomShape 5"/>
          <p:cNvSpPr/>
          <p:nvPr/>
        </p:nvSpPr>
        <p:spPr>
          <a:xfrm>
            <a:off x="11277720" y="3562560"/>
            <a:ext cx="2056680" cy="516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Keep IPC disabled with a CPU if not needed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920" name="CustomShape 6"/>
          <p:cNvSpPr/>
          <p:nvPr/>
        </p:nvSpPr>
        <p:spPr>
          <a:xfrm>
            <a:off x="8458200" y="4114800"/>
            <a:ext cx="345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1" name="CustomShape 7"/>
          <p:cNvSpPr/>
          <p:nvPr/>
        </p:nvSpPr>
        <p:spPr>
          <a:xfrm>
            <a:off x="6934320" y="3795480"/>
            <a:ext cx="1523160" cy="729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Check this to enable IPC with Linux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98323681-3DF2-4F2E-8503-476E0F1B8C14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23</a:t>
            </a:fld>
            <a:endParaRPr lang="en-US" sz="1100" b="0" strike="noStrike" spc="-1">
              <a:latin typeface="Arial"/>
            </a:endParaRPr>
          </a:p>
        </p:txBody>
      </p:sp>
      <p:pic>
        <p:nvPicPr>
          <p:cNvPr id="923" name="Picture 1"/>
          <p:cNvPicPr/>
          <p:nvPr/>
        </p:nvPicPr>
        <p:blipFill>
          <a:blip r:embed="rId2"/>
          <a:stretch/>
        </p:blipFill>
        <p:spPr>
          <a:xfrm>
            <a:off x="1752480" y="983520"/>
            <a:ext cx="10533960" cy="4237920"/>
          </a:xfrm>
          <a:prstGeom prst="rect">
            <a:avLst/>
          </a:prstGeom>
          <a:ln>
            <a:noFill/>
          </a:ln>
        </p:spPr>
      </p:pic>
      <p:sp>
        <p:nvSpPr>
          <p:cNvPr id="924" name="CustomShape 2"/>
          <p:cNvSpPr/>
          <p:nvPr/>
        </p:nvSpPr>
        <p:spPr>
          <a:xfrm>
            <a:off x="8534520" y="3371040"/>
            <a:ext cx="151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3"/>
          <p:cNvSpPr/>
          <p:nvPr/>
        </p:nvSpPr>
        <p:spPr>
          <a:xfrm>
            <a:off x="6629400" y="3048120"/>
            <a:ext cx="1904400" cy="637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5A26A5DC-EA75-4DBF-ADFE-0E5F6A821ECD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24</a:t>
            </a:fld>
            <a:endParaRPr lang="en-US" sz="1100" b="0" strike="noStrike" spc="-1">
              <a:latin typeface="Arial"/>
            </a:endParaRPr>
          </a:p>
        </p:txBody>
      </p:sp>
      <p:pic>
        <p:nvPicPr>
          <p:cNvPr id="927" name="Picture 1"/>
          <p:cNvPicPr/>
          <p:nvPr/>
        </p:nvPicPr>
        <p:blipFill>
          <a:blip r:embed="rId2"/>
          <a:stretch/>
        </p:blipFill>
        <p:spPr>
          <a:xfrm>
            <a:off x="1523880" y="1143000"/>
            <a:ext cx="10638720" cy="3742560"/>
          </a:xfrm>
          <a:prstGeom prst="rect">
            <a:avLst/>
          </a:prstGeom>
          <a:ln>
            <a:noFill/>
          </a:ln>
        </p:spPr>
      </p:pic>
      <p:sp>
        <p:nvSpPr>
          <p:cNvPr id="928" name="CustomShape 2"/>
          <p:cNvSpPr/>
          <p:nvPr/>
        </p:nvSpPr>
        <p:spPr>
          <a:xfrm>
            <a:off x="6496200" y="3048120"/>
            <a:ext cx="1637640" cy="637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29" name="CustomShape 3"/>
          <p:cNvSpPr/>
          <p:nvPr/>
        </p:nvSpPr>
        <p:spPr>
          <a:xfrm>
            <a:off x="8134200" y="3371040"/>
            <a:ext cx="246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CustomShape 1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</a:rPr>
              <a:t>Boot flow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31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A7E844A2-91CE-498B-B84B-918A3FAB584D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25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932" name="CustomShape 3"/>
          <p:cNvSpPr/>
          <p:nvPr/>
        </p:nvSpPr>
        <p:spPr>
          <a:xfrm>
            <a:off x="3551040" y="2699640"/>
            <a:ext cx="2056680" cy="1447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ROM Bootloader (RBL)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33" name="CustomShape 4"/>
          <p:cNvSpPr/>
          <p:nvPr/>
        </p:nvSpPr>
        <p:spPr>
          <a:xfrm>
            <a:off x="1226880" y="2825640"/>
            <a:ext cx="1751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POWER-ON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34" name="CustomShape 5"/>
          <p:cNvSpPr/>
          <p:nvPr/>
        </p:nvSpPr>
        <p:spPr>
          <a:xfrm>
            <a:off x="2712600" y="3195000"/>
            <a:ext cx="685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35" name="CustomShape 6"/>
          <p:cNvSpPr/>
          <p:nvPr/>
        </p:nvSpPr>
        <p:spPr>
          <a:xfrm>
            <a:off x="5760720" y="3195000"/>
            <a:ext cx="685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36" name="CustomShape 7"/>
          <p:cNvSpPr/>
          <p:nvPr/>
        </p:nvSpPr>
        <p:spPr>
          <a:xfrm>
            <a:off x="6598800" y="2699640"/>
            <a:ext cx="2056680" cy="1447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Secondary Bootloader (SBL)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37" name="CustomShape 8"/>
          <p:cNvSpPr/>
          <p:nvPr/>
        </p:nvSpPr>
        <p:spPr>
          <a:xfrm>
            <a:off x="8808840" y="3195000"/>
            <a:ext cx="685080" cy="456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38" name="CustomShape 9"/>
          <p:cNvSpPr/>
          <p:nvPr/>
        </p:nvSpPr>
        <p:spPr>
          <a:xfrm>
            <a:off x="9646920" y="2699640"/>
            <a:ext cx="2056680" cy="1447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Application Binary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39" name="Picture 25"/>
          <p:cNvPicPr/>
          <p:nvPr/>
        </p:nvPicPr>
        <p:blipFill>
          <a:blip r:embed="rId2"/>
          <a:stretch/>
        </p:blipFill>
        <p:spPr>
          <a:xfrm>
            <a:off x="1450080" y="300168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940" name="CustomShape 10"/>
          <p:cNvSpPr/>
          <p:nvPr/>
        </p:nvSpPr>
        <p:spPr>
          <a:xfrm rot="5400000">
            <a:off x="5837400" y="1169640"/>
            <a:ext cx="532800" cy="20566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41" name="CustomShape 11"/>
          <p:cNvSpPr/>
          <p:nvPr/>
        </p:nvSpPr>
        <p:spPr>
          <a:xfrm rot="5400000">
            <a:off x="8885520" y="1117440"/>
            <a:ext cx="532800" cy="20566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42" name="CustomShape 12"/>
          <p:cNvSpPr/>
          <p:nvPr/>
        </p:nvSpPr>
        <p:spPr>
          <a:xfrm>
            <a:off x="5412240" y="1510200"/>
            <a:ext cx="14774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ROM BOOT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43" name="CustomShape 13"/>
          <p:cNvSpPr/>
          <p:nvPr/>
        </p:nvSpPr>
        <p:spPr>
          <a:xfrm>
            <a:off x="8462160" y="1529280"/>
            <a:ext cx="13784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SBL BOOT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CustomShape 1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</a:rPr>
              <a:t>SBL Boot flow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45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91C0C9BA-1F82-4F5C-A97B-6175DFB633D5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26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946" name="CustomShape 3"/>
          <p:cNvSpPr/>
          <p:nvPr/>
        </p:nvSpPr>
        <p:spPr>
          <a:xfrm>
            <a:off x="548640" y="3124080"/>
            <a:ext cx="1736640" cy="9745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MULTICORE APPIMAGE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47" name="CustomShape 4"/>
          <p:cNvSpPr/>
          <p:nvPr/>
        </p:nvSpPr>
        <p:spPr>
          <a:xfrm>
            <a:off x="2362320" y="3657600"/>
            <a:ext cx="1065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48" name="CustomShape 5"/>
          <p:cNvSpPr/>
          <p:nvPr/>
        </p:nvSpPr>
        <p:spPr>
          <a:xfrm>
            <a:off x="2416680" y="2935440"/>
            <a:ext cx="10659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SBL Parse</a:t>
            </a:r>
            <a:endParaRPr lang="en-US" sz="1800" b="0" strike="noStrike" spc="-1">
              <a:latin typeface="Arial"/>
            </a:endParaRPr>
          </a:p>
        </p:txBody>
      </p:sp>
      <p:graphicFrame>
        <p:nvGraphicFramePr>
          <p:cNvPr id="949" name="Table 6"/>
          <p:cNvGraphicFramePr/>
          <p:nvPr/>
        </p:nvGraphicFramePr>
        <p:xfrm>
          <a:off x="3522600" y="2728440"/>
          <a:ext cx="2133000" cy="1829880"/>
        </p:xfrm>
        <a:graphic>
          <a:graphicData uri="http://schemas.openxmlformats.org/drawingml/2006/table">
            <a:tbl>
              <a:tblPr/>
              <a:tblGrid>
                <a:gridCol w="2133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RPRC 1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…….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…….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RPRC N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0" name="CustomShape 7"/>
          <p:cNvSpPr/>
          <p:nvPr/>
        </p:nvSpPr>
        <p:spPr>
          <a:xfrm>
            <a:off x="3048120" y="4642560"/>
            <a:ext cx="34131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RPRCs for N CPUs were found in the multicore appimage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51" name="CustomShape 8"/>
          <p:cNvSpPr/>
          <p:nvPr/>
        </p:nvSpPr>
        <p:spPr>
          <a:xfrm>
            <a:off x="5791320" y="3620880"/>
            <a:ext cx="1447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52" name="CustomShape 9"/>
          <p:cNvSpPr/>
          <p:nvPr/>
        </p:nvSpPr>
        <p:spPr>
          <a:xfrm>
            <a:off x="5656320" y="3238200"/>
            <a:ext cx="18453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For each RPRC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53" name="CustomShape 10"/>
          <p:cNvSpPr/>
          <p:nvPr/>
        </p:nvSpPr>
        <p:spPr>
          <a:xfrm>
            <a:off x="7469640" y="3210480"/>
            <a:ext cx="1200960" cy="822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Core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54" name="CustomShape 11"/>
          <p:cNvSpPr/>
          <p:nvPr/>
        </p:nvSpPr>
        <p:spPr>
          <a:xfrm>
            <a:off x="8934840" y="3203640"/>
            <a:ext cx="1200960" cy="822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Load RPRC Image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55" name="CustomShape 12"/>
          <p:cNvSpPr/>
          <p:nvPr/>
        </p:nvSpPr>
        <p:spPr>
          <a:xfrm>
            <a:off x="8671680" y="3620880"/>
            <a:ext cx="246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56" name="CustomShape 13"/>
          <p:cNvSpPr/>
          <p:nvPr/>
        </p:nvSpPr>
        <p:spPr>
          <a:xfrm>
            <a:off x="10136880" y="3620880"/>
            <a:ext cx="246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57" name="CustomShape 14"/>
          <p:cNvSpPr/>
          <p:nvPr/>
        </p:nvSpPr>
        <p:spPr>
          <a:xfrm>
            <a:off x="10383840" y="3203640"/>
            <a:ext cx="1200960" cy="822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Set Entry Point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958" name="CustomShape 15"/>
          <p:cNvSpPr/>
          <p:nvPr/>
        </p:nvSpPr>
        <p:spPr>
          <a:xfrm>
            <a:off x="11585520" y="3607560"/>
            <a:ext cx="246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59" name="CustomShape 16"/>
          <p:cNvSpPr/>
          <p:nvPr/>
        </p:nvSpPr>
        <p:spPr>
          <a:xfrm>
            <a:off x="11822040" y="3196080"/>
            <a:ext cx="1200960" cy="822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Release Core from Reset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25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25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25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25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25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25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25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9" dur="25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3" dur="25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7" dur="25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1" dur="25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5" dur="25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9" dur="25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CustomShape 1"/>
          <p:cNvSpPr/>
          <p:nvPr/>
        </p:nvSpPr>
        <p:spPr>
          <a:xfrm>
            <a:off x="2207880" y="4870800"/>
            <a:ext cx="5884560" cy="152676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Device Driver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61" name="CustomShape 2"/>
          <p:cNvSpPr/>
          <p:nvPr/>
        </p:nvSpPr>
        <p:spPr>
          <a:xfrm>
            <a:off x="1402920" y="6642720"/>
            <a:ext cx="6673680" cy="5900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Specific USB Controller Hardware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62" name="CustomShape 3"/>
          <p:cNvSpPr/>
          <p:nvPr/>
        </p:nvSpPr>
        <p:spPr>
          <a:xfrm>
            <a:off x="2207880" y="2467440"/>
            <a:ext cx="5868360" cy="15487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Tiny USB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63" name="CustomShape 4"/>
          <p:cNvSpPr/>
          <p:nvPr/>
        </p:nvSpPr>
        <p:spPr>
          <a:xfrm>
            <a:off x="4314960" y="5041080"/>
            <a:ext cx="3533040" cy="5925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USB Device Core Driver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64" name="CustomShape 5"/>
          <p:cNvSpPr/>
          <p:nvPr/>
        </p:nvSpPr>
        <p:spPr>
          <a:xfrm>
            <a:off x="4327200" y="5697000"/>
            <a:ext cx="3533040" cy="6145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Porting Layer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65" name="CustomShape 6"/>
          <p:cNvSpPr/>
          <p:nvPr/>
        </p:nvSpPr>
        <p:spPr>
          <a:xfrm>
            <a:off x="2207880" y="1447920"/>
            <a:ext cx="5868360" cy="8769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 Layer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66" name="CustomShape 7"/>
          <p:cNvSpPr/>
          <p:nvPr/>
        </p:nvSpPr>
        <p:spPr>
          <a:xfrm>
            <a:off x="2224080" y="4212720"/>
            <a:ext cx="5868360" cy="5900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TinyUSB Porting Layer (DCD)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67" name="CustomShape 8"/>
          <p:cNvSpPr/>
          <p:nvPr/>
        </p:nvSpPr>
        <p:spPr>
          <a:xfrm rot="5400000">
            <a:off x="-743760" y="3595680"/>
            <a:ext cx="4949640" cy="653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FreeRTOS </a:t>
            </a:r>
            <a:r>
              <a:rPr lang="en-US" sz="1920" b="0" strike="noStrike" spc="-1">
                <a:solidFill>
                  <a:srgbClr val="000000"/>
                </a:solidFill>
                <a:latin typeface="Arial"/>
                <a:ea typeface="DejaVu Sans"/>
              </a:rPr>
              <a:t>/ NORTOS Services</a:t>
            </a:r>
            <a:endParaRPr lang="en-US" sz="1920" b="0" strike="noStrike" spc="-1">
              <a:latin typeface="Arial"/>
            </a:endParaRPr>
          </a:p>
        </p:txBody>
      </p:sp>
      <p:sp>
        <p:nvSpPr>
          <p:cNvPr id="968" name="CustomShape 9"/>
          <p:cNvSpPr/>
          <p:nvPr/>
        </p:nvSpPr>
        <p:spPr>
          <a:xfrm>
            <a:off x="4876920" y="2622240"/>
            <a:ext cx="2894760" cy="4222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CDC-ACM Class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69" name="CustomShape 10"/>
          <p:cNvSpPr/>
          <p:nvPr/>
        </p:nvSpPr>
        <p:spPr>
          <a:xfrm>
            <a:off x="4876920" y="1645920"/>
            <a:ext cx="2894760" cy="5446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cdc_echo example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70" name="CustomShape 11"/>
          <p:cNvSpPr/>
          <p:nvPr/>
        </p:nvSpPr>
        <p:spPr>
          <a:xfrm>
            <a:off x="4876920" y="3191400"/>
            <a:ext cx="2894760" cy="7070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USB Device Core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CustomShape 1"/>
          <p:cNvSpPr/>
          <p:nvPr/>
        </p:nvSpPr>
        <p:spPr>
          <a:xfrm>
            <a:off x="4973760" y="261720"/>
            <a:ext cx="6989040" cy="7161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4"/>
          <p:cNvSpPr/>
          <p:nvPr/>
        </p:nvSpPr>
        <p:spPr>
          <a:xfrm>
            <a:off x="5355000" y="591120"/>
            <a:ext cx="6230880" cy="333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975" name="CustomShape 5"/>
          <p:cNvSpPr/>
          <p:nvPr/>
        </p:nvSpPr>
        <p:spPr>
          <a:xfrm>
            <a:off x="2374920" y="662040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76" name="CustomShape 6"/>
          <p:cNvSpPr/>
          <p:nvPr/>
        </p:nvSpPr>
        <p:spPr>
          <a:xfrm>
            <a:off x="2374920" y="623916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77" name="CustomShape 7"/>
          <p:cNvSpPr/>
          <p:nvPr/>
        </p:nvSpPr>
        <p:spPr>
          <a:xfrm>
            <a:off x="2374920" y="87372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78" name="CustomShape 8"/>
          <p:cNvSpPr/>
          <p:nvPr/>
        </p:nvSpPr>
        <p:spPr>
          <a:xfrm>
            <a:off x="6213960" y="5267160"/>
            <a:ext cx="450504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979" name="CustomShape 9"/>
          <p:cNvSpPr/>
          <p:nvPr/>
        </p:nvSpPr>
        <p:spPr>
          <a:xfrm>
            <a:off x="5351040" y="6030360"/>
            <a:ext cx="62308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980" name="CustomShape 10"/>
          <p:cNvSpPr/>
          <p:nvPr/>
        </p:nvSpPr>
        <p:spPr>
          <a:xfrm>
            <a:off x="7077960" y="4205880"/>
            <a:ext cx="277632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981" name="CustomShape 11"/>
          <p:cNvSpPr/>
          <p:nvPr/>
        </p:nvSpPr>
        <p:spPr>
          <a:xfrm>
            <a:off x="5376600" y="3442680"/>
            <a:ext cx="30214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EtherNet/IP Adapter FWHAL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982" name="CustomShape 12"/>
          <p:cNvSpPr/>
          <p:nvPr/>
        </p:nvSpPr>
        <p:spPr>
          <a:xfrm>
            <a:off x="5420880" y="1833840"/>
            <a:ext cx="5766120" cy="3333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EtherNet/IP Adapter Stack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983" name="CustomShape 13"/>
          <p:cNvSpPr/>
          <p:nvPr/>
        </p:nvSpPr>
        <p:spPr>
          <a:xfrm>
            <a:off x="6543720" y="6400800"/>
            <a:ext cx="176040" cy="420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4" name="CustomShape 14"/>
          <p:cNvSpPr/>
          <p:nvPr/>
        </p:nvSpPr>
        <p:spPr>
          <a:xfrm>
            <a:off x="12309480" y="591120"/>
            <a:ext cx="374040" cy="43200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5" name="CustomShape 15"/>
          <p:cNvSpPr/>
          <p:nvPr/>
        </p:nvSpPr>
        <p:spPr>
          <a:xfrm>
            <a:off x="12316680" y="5033160"/>
            <a:ext cx="366480" cy="15858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6" name="CustomShape 16"/>
          <p:cNvSpPr/>
          <p:nvPr/>
        </p:nvSpPr>
        <p:spPr>
          <a:xfrm>
            <a:off x="12364200" y="2915640"/>
            <a:ext cx="18874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87" name="CustomShape 17"/>
          <p:cNvSpPr/>
          <p:nvPr/>
        </p:nvSpPr>
        <p:spPr>
          <a:xfrm>
            <a:off x="12364200" y="5740200"/>
            <a:ext cx="1887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88" name="CustomShape 18"/>
          <p:cNvSpPr/>
          <p:nvPr/>
        </p:nvSpPr>
        <p:spPr>
          <a:xfrm>
            <a:off x="5351040" y="6843600"/>
            <a:ext cx="256140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989" name="CustomShape 19"/>
          <p:cNvSpPr/>
          <p:nvPr/>
        </p:nvSpPr>
        <p:spPr>
          <a:xfrm>
            <a:off x="9020160" y="6830280"/>
            <a:ext cx="256140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990" name="CustomShape 20"/>
          <p:cNvSpPr/>
          <p:nvPr/>
        </p:nvSpPr>
        <p:spPr>
          <a:xfrm>
            <a:off x="10212840" y="6395760"/>
            <a:ext cx="176040" cy="420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1" name="CustomShape 21"/>
          <p:cNvSpPr/>
          <p:nvPr/>
        </p:nvSpPr>
        <p:spPr>
          <a:xfrm>
            <a:off x="8569440" y="3442680"/>
            <a:ext cx="304416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992" name="CustomShape 22"/>
          <p:cNvSpPr/>
          <p:nvPr/>
        </p:nvSpPr>
        <p:spPr>
          <a:xfrm flipH="1">
            <a:off x="8398080" y="5634000"/>
            <a:ext cx="176040" cy="3405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23"/>
          <p:cNvSpPr/>
          <p:nvPr/>
        </p:nvSpPr>
        <p:spPr>
          <a:xfrm>
            <a:off x="8404560" y="4573440"/>
            <a:ext cx="164160" cy="6926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4" name="CustomShape 24"/>
          <p:cNvSpPr/>
          <p:nvPr/>
        </p:nvSpPr>
        <p:spPr>
          <a:xfrm>
            <a:off x="11340000" y="3823920"/>
            <a:ext cx="176040" cy="21708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5" name="CustomShape 25"/>
          <p:cNvSpPr/>
          <p:nvPr/>
        </p:nvSpPr>
        <p:spPr>
          <a:xfrm>
            <a:off x="8863560" y="2685960"/>
            <a:ext cx="2750040" cy="3333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996" name="CustomShape 26"/>
          <p:cNvSpPr/>
          <p:nvPr/>
        </p:nvSpPr>
        <p:spPr>
          <a:xfrm flipH="1">
            <a:off x="10225080" y="304416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7" name="CustomShape 27"/>
          <p:cNvSpPr/>
          <p:nvPr/>
        </p:nvSpPr>
        <p:spPr>
          <a:xfrm flipH="1">
            <a:off x="10212120" y="2203560"/>
            <a:ext cx="189000" cy="4575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8" name="CustomShape 28"/>
          <p:cNvSpPr/>
          <p:nvPr/>
        </p:nvSpPr>
        <p:spPr>
          <a:xfrm flipH="1">
            <a:off x="6543000" y="2193480"/>
            <a:ext cx="176040" cy="123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9" name="CustomShape 29"/>
          <p:cNvSpPr/>
          <p:nvPr/>
        </p:nvSpPr>
        <p:spPr>
          <a:xfrm flipH="1">
            <a:off x="11339280" y="978480"/>
            <a:ext cx="176040" cy="16855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0" name="CustomShape 30"/>
          <p:cNvSpPr/>
          <p:nvPr/>
        </p:nvSpPr>
        <p:spPr>
          <a:xfrm flipH="1">
            <a:off x="8399520" y="965880"/>
            <a:ext cx="168480" cy="8510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1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2" name="CustomShape 32"/>
          <p:cNvSpPr/>
          <p:nvPr/>
        </p:nvSpPr>
        <p:spPr>
          <a:xfrm>
            <a:off x="2374920" y="3561840"/>
            <a:ext cx="228528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03" name="CustomShape 33"/>
          <p:cNvSpPr/>
          <p:nvPr/>
        </p:nvSpPr>
        <p:spPr>
          <a:xfrm>
            <a:off x="2374920" y="2811600"/>
            <a:ext cx="2285280" cy="364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04" name="CustomShape 34"/>
          <p:cNvSpPr/>
          <p:nvPr/>
        </p:nvSpPr>
        <p:spPr>
          <a:xfrm>
            <a:off x="2374920" y="3192480"/>
            <a:ext cx="2285280" cy="364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05" name="CustomShape 35"/>
          <p:cNvSpPr/>
          <p:nvPr/>
        </p:nvSpPr>
        <p:spPr>
          <a:xfrm flipH="1">
            <a:off x="9019440" y="379332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6" name="CustomShape 36"/>
          <p:cNvSpPr/>
          <p:nvPr/>
        </p:nvSpPr>
        <p:spPr>
          <a:xfrm flipH="1">
            <a:off x="7735680" y="380952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7" name="CustomShape 37"/>
          <p:cNvSpPr/>
          <p:nvPr/>
        </p:nvSpPr>
        <p:spPr>
          <a:xfrm>
            <a:off x="5416200" y="3841560"/>
            <a:ext cx="176040" cy="21708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8" name="CustomShape 38"/>
          <p:cNvSpPr/>
          <p:nvPr/>
        </p:nvSpPr>
        <p:spPr>
          <a:xfrm>
            <a:off x="6541200" y="3823920"/>
            <a:ext cx="190440" cy="141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9" name="CustomShape 39"/>
          <p:cNvSpPr/>
          <p:nvPr/>
        </p:nvSpPr>
        <p:spPr>
          <a:xfrm>
            <a:off x="10212120" y="3825720"/>
            <a:ext cx="190440" cy="141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CustomShape 1"/>
          <p:cNvSpPr/>
          <p:nvPr/>
        </p:nvSpPr>
        <p:spPr>
          <a:xfrm>
            <a:off x="6383880" y="90392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2076DB7D-D035-48C4-B387-8BE217CCBD2A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29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1011" name="CustomShape 2"/>
          <p:cNvSpPr/>
          <p:nvPr/>
        </p:nvSpPr>
        <p:spPr>
          <a:xfrm>
            <a:off x="2362320" y="1447920"/>
            <a:ext cx="9232920" cy="23824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2" name="CustomShape 3"/>
          <p:cNvSpPr/>
          <p:nvPr/>
        </p:nvSpPr>
        <p:spPr>
          <a:xfrm>
            <a:off x="2362320" y="4288320"/>
            <a:ext cx="9232920" cy="1218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L3 RAM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3" name="CustomShape 4"/>
          <p:cNvSpPr/>
          <p:nvPr/>
        </p:nvSpPr>
        <p:spPr>
          <a:xfrm>
            <a:off x="4202280" y="2764080"/>
            <a:ext cx="3963960" cy="394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If PTP/DLR ?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4" name="CustomShape 5"/>
          <p:cNvSpPr/>
          <p:nvPr/>
        </p:nvSpPr>
        <p:spPr>
          <a:xfrm>
            <a:off x="4202280" y="1697400"/>
            <a:ext cx="3963960" cy="394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PTP Driver+Stack/DLR Driver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5" name="CustomShape 6"/>
          <p:cNvSpPr/>
          <p:nvPr/>
        </p:nvSpPr>
        <p:spPr>
          <a:xfrm>
            <a:off x="8715240" y="1717200"/>
            <a:ext cx="2651400" cy="394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TCP/IP Stack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6" name="CustomShape 7"/>
          <p:cNvSpPr/>
          <p:nvPr/>
        </p:nvSpPr>
        <p:spPr>
          <a:xfrm>
            <a:off x="4207320" y="4547160"/>
            <a:ext cx="1218600" cy="6998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7" name="CustomShape 8"/>
          <p:cNvSpPr/>
          <p:nvPr/>
        </p:nvSpPr>
        <p:spPr>
          <a:xfrm>
            <a:off x="6070320" y="4547160"/>
            <a:ext cx="1218600" cy="6998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8" name="CustomShape 9"/>
          <p:cNvSpPr/>
          <p:nvPr/>
        </p:nvSpPr>
        <p:spPr>
          <a:xfrm>
            <a:off x="7933320" y="4547160"/>
            <a:ext cx="1218600" cy="6998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9" name="CustomShape 10"/>
          <p:cNvSpPr/>
          <p:nvPr/>
        </p:nvSpPr>
        <p:spPr>
          <a:xfrm>
            <a:off x="9919440" y="4547160"/>
            <a:ext cx="1218600" cy="6998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20" name="CustomShape 11"/>
          <p:cNvSpPr/>
          <p:nvPr/>
        </p:nvSpPr>
        <p:spPr>
          <a:xfrm>
            <a:off x="4723560" y="3186360"/>
            <a:ext cx="151560" cy="135504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1" name="CustomShape 12"/>
          <p:cNvSpPr/>
          <p:nvPr/>
        </p:nvSpPr>
        <p:spPr>
          <a:xfrm>
            <a:off x="6552360" y="3186360"/>
            <a:ext cx="151560" cy="135504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2" name="CustomShape 13"/>
          <p:cNvSpPr/>
          <p:nvPr/>
        </p:nvSpPr>
        <p:spPr>
          <a:xfrm>
            <a:off x="8006040" y="3208680"/>
            <a:ext cx="151560" cy="131580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3" name="CustomShape 14"/>
          <p:cNvSpPr/>
          <p:nvPr/>
        </p:nvSpPr>
        <p:spPr>
          <a:xfrm>
            <a:off x="6156000" y="2117160"/>
            <a:ext cx="176040" cy="65196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4" name="CustomShape 15"/>
          <p:cNvSpPr/>
          <p:nvPr/>
        </p:nvSpPr>
        <p:spPr>
          <a:xfrm>
            <a:off x="6705000" y="2252880"/>
            <a:ext cx="11372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Yes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25" name="CustomShape 16"/>
          <p:cNvSpPr/>
          <p:nvPr/>
        </p:nvSpPr>
        <p:spPr>
          <a:xfrm>
            <a:off x="8850240" y="2252880"/>
            <a:ext cx="11372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No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26" name="CustomShape 17"/>
          <p:cNvSpPr/>
          <p:nvPr/>
        </p:nvSpPr>
        <p:spPr>
          <a:xfrm>
            <a:off x="8199000" y="2117160"/>
            <a:ext cx="1301760" cy="898200"/>
          </a:xfrm>
          <a:prstGeom prst="bentUpArrow">
            <a:avLst>
              <a:gd name="adj1" fmla="val 8596"/>
              <a:gd name="adj2" fmla="val 9143"/>
              <a:gd name="adj3" fmla="val 1078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7" name="CustomShape 18"/>
          <p:cNvSpPr/>
          <p:nvPr/>
        </p:nvSpPr>
        <p:spPr>
          <a:xfrm>
            <a:off x="10446480" y="2142720"/>
            <a:ext cx="162360" cy="238248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/>
          <p:cNvPicPr/>
          <p:nvPr/>
        </p:nvPicPr>
        <p:blipFill>
          <a:blip r:embed="rId2"/>
          <a:stretch/>
        </p:blipFill>
        <p:spPr>
          <a:xfrm>
            <a:off x="3200400" y="575640"/>
            <a:ext cx="6509520" cy="6058080"/>
          </a:xfrm>
          <a:prstGeom prst="rect">
            <a:avLst/>
          </a:prstGeom>
          <a:ln w="9360">
            <a:noFill/>
          </a:ln>
        </p:spPr>
      </p:pic>
      <p:sp>
        <p:nvSpPr>
          <p:cNvPr id="234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93CE460E-956B-4354-9AE7-55428F57FFCC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3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0" y="7391520"/>
            <a:ext cx="14629680" cy="83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3"/>
          <p:cNvSpPr/>
          <p:nvPr/>
        </p:nvSpPr>
        <p:spPr>
          <a:xfrm>
            <a:off x="3962520" y="1491840"/>
            <a:ext cx="837360" cy="1707840"/>
          </a:xfrm>
          <a:prstGeom prst="rect">
            <a:avLst/>
          </a:prstGeom>
          <a:noFill/>
          <a:ln w="38160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4"/>
          <p:cNvSpPr/>
          <p:nvPr/>
        </p:nvSpPr>
        <p:spPr>
          <a:xfrm flipV="1">
            <a:off x="3851280" y="6195240"/>
            <a:ext cx="263520" cy="489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5"/>
          <p:cNvSpPr/>
          <p:nvPr/>
        </p:nvSpPr>
        <p:spPr>
          <a:xfrm flipV="1">
            <a:off x="4946760" y="6195240"/>
            <a:ext cx="81720" cy="489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6"/>
          <p:cNvSpPr/>
          <p:nvPr/>
        </p:nvSpPr>
        <p:spPr>
          <a:xfrm flipH="1" flipV="1">
            <a:off x="5673600" y="6323760"/>
            <a:ext cx="344880" cy="360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7"/>
          <p:cNvSpPr/>
          <p:nvPr/>
        </p:nvSpPr>
        <p:spPr>
          <a:xfrm>
            <a:off x="3048120" y="234612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8"/>
          <p:cNvSpPr/>
          <p:nvPr/>
        </p:nvSpPr>
        <p:spPr>
          <a:xfrm>
            <a:off x="5486400" y="6685920"/>
            <a:ext cx="10659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switch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2" name="CustomShape 9"/>
          <p:cNvSpPr/>
          <p:nvPr/>
        </p:nvSpPr>
        <p:spPr>
          <a:xfrm>
            <a:off x="4406760" y="6685920"/>
            <a:ext cx="10789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3" name="CustomShape 10"/>
          <p:cNvSpPr/>
          <p:nvPr/>
        </p:nvSpPr>
        <p:spPr>
          <a:xfrm>
            <a:off x="3321000" y="6679080"/>
            <a:ext cx="105984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4" name="CustomShape 11"/>
          <p:cNvSpPr/>
          <p:nvPr/>
        </p:nvSpPr>
        <p:spPr>
          <a:xfrm>
            <a:off x="1981080" y="2161440"/>
            <a:ext cx="10533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0-15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5" name="CustomShape 12"/>
          <p:cNvSpPr/>
          <p:nvPr/>
        </p:nvSpPr>
        <p:spPr>
          <a:xfrm flipV="1">
            <a:off x="8869680" y="6171480"/>
            <a:ext cx="360" cy="506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3"/>
          <p:cNvSpPr/>
          <p:nvPr/>
        </p:nvSpPr>
        <p:spPr>
          <a:xfrm>
            <a:off x="8305920" y="6679080"/>
            <a:ext cx="11271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 (12V, 5A)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7" name="CustomShape 14"/>
          <p:cNvSpPr/>
          <p:nvPr/>
        </p:nvSpPr>
        <p:spPr>
          <a:xfrm>
            <a:off x="2146320" y="952200"/>
            <a:ext cx="8881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SD card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8" name="CustomShape 15"/>
          <p:cNvSpPr/>
          <p:nvPr/>
        </p:nvSpPr>
        <p:spPr>
          <a:xfrm flipV="1">
            <a:off x="3035160" y="1273680"/>
            <a:ext cx="621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CustomShape 1"/>
          <p:cNvSpPr/>
          <p:nvPr/>
        </p:nvSpPr>
        <p:spPr>
          <a:xfrm>
            <a:off x="4973760" y="261720"/>
            <a:ext cx="6989040" cy="7161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9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0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1" name="CustomShape 4"/>
          <p:cNvSpPr/>
          <p:nvPr/>
        </p:nvSpPr>
        <p:spPr>
          <a:xfrm>
            <a:off x="5355000" y="591120"/>
            <a:ext cx="6230880" cy="333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32" name="CustomShape 5"/>
          <p:cNvSpPr/>
          <p:nvPr/>
        </p:nvSpPr>
        <p:spPr>
          <a:xfrm>
            <a:off x="2374920" y="662040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33" name="CustomShape 6"/>
          <p:cNvSpPr/>
          <p:nvPr/>
        </p:nvSpPr>
        <p:spPr>
          <a:xfrm>
            <a:off x="2374920" y="623916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34" name="CustomShape 7"/>
          <p:cNvSpPr/>
          <p:nvPr/>
        </p:nvSpPr>
        <p:spPr>
          <a:xfrm>
            <a:off x="2374920" y="87372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35" name="CustomShape 8"/>
          <p:cNvSpPr/>
          <p:nvPr/>
        </p:nvSpPr>
        <p:spPr>
          <a:xfrm>
            <a:off x="6213960" y="5267160"/>
            <a:ext cx="450504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36" name="CustomShape 9"/>
          <p:cNvSpPr/>
          <p:nvPr/>
        </p:nvSpPr>
        <p:spPr>
          <a:xfrm>
            <a:off x="5351040" y="6030360"/>
            <a:ext cx="62308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37" name="CustomShape 10"/>
          <p:cNvSpPr/>
          <p:nvPr/>
        </p:nvSpPr>
        <p:spPr>
          <a:xfrm>
            <a:off x="7077960" y="4205880"/>
            <a:ext cx="277632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38" name="CustomShape 11"/>
          <p:cNvSpPr/>
          <p:nvPr/>
        </p:nvSpPr>
        <p:spPr>
          <a:xfrm>
            <a:off x="5376600" y="3442680"/>
            <a:ext cx="30214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Device FWHAL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39" name="CustomShape 12"/>
          <p:cNvSpPr/>
          <p:nvPr/>
        </p:nvSpPr>
        <p:spPr>
          <a:xfrm>
            <a:off x="5420880" y="1833840"/>
            <a:ext cx="5766120" cy="3333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Device Stack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40" name="CustomShape 13"/>
          <p:cNvSpPr/>
          <p:nvPr/>
        </p:nvSpPr>
        <p:spPr>
          <a:xfrm>
            <a:off x="6543720" y="6400800"/>
            <a:ext cx="176040" cy="420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1" name="CustomShape 14"/>
          <p:cNvSpPr/>
          <p:nvPr/>
        </p:nvSpPr>
        <p:spPr>
          <a:xfrm>
            <a:off x="12309480" y="591120"/>
            <a:ext cx="374040" cy="43200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2" name="CustomShape 15"/>
          <p:cNvSpPr/>
          <p:nvPr/>
        </p:nvSpPr>
        <p:spPr>
          <a:xfrm>
            <a:off x="12316680" y="5033160"/>
            <a:ext cx="366480" cy="15858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3" name="CustomShape 16"/>
          <p:cNvSpPr/>
          <p:nvPr/>
        </p:nvSpPr>
        <p:spPr>
          <a:xfrm>
            <a:off x="12364200" y="2915640"/>
            <a:ext cx="18874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44" name="CustomShape 17"/>
          <p:cNvSpPr/>
          <p:nvPr/>
        </p:nvSpPr>
        <p:spPr>
          <a:xfrm>
            <a:off x="12364200" y="5740200"/>
            <a:ext cx="1887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45" name="CustomShape 18"/>
          <p:cNvSpPr/>
          <p:nvPr/>
        </p:nvSpPr>
        <p:spPr>
          <a:xfrm>
            <a:off x="5351040" y="6843600"/>
            <a:ext cx="256140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46" name="CustomShape 19"/>
          <p:cNvSpPr/>
          <p:nvPr/>
        </p:nvSpPr>
        <p:spPr>
          <a:xfrm>
            <a:off x="9020160" y="6830280"/>
            <a:ext cx="256140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47" name="CustomShape 20"/>
          <p:cNvSpPr/>
          <p:nvPr/>
        </p:nvSpPr>
        <p:spPr>
          <a:xfrm>
            <a:off x="10212840" y="6395760"/>
            <a:ext cx="176040" cy="420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8" name="CustomShape 21"/>
          <p:cNvSpPr/>
          <p:nvPr/>
        </p:nvSpPr>
        <p:spPr>
          <a:xfrm>
            <a:off x="8569440" y="3442680"/>
            <a:ext cx="304416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49" name="CustomShape 22"/>
          <p:cNvSpPr/>
          <p:nvPr/>
        </p:nvSpPr>
        <p:spPr>
          <a:xfrm flipH="1">
            <a:off x="8398080" y="5634000"/>
            <a:ext cx="176040" cy="3405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0" name="CustomShape 23"/>
          <p:cNvSpPr/>
          <p:nvPr/>
        </p:nvSpPr>
        <p:spPr>
          <a:xfrm>
            <a:off x="8404560" y="4573440"/>
            <a:ext cx="164160" cy="6926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1" name="CustomShape 24"/>
          <p:cNvSpPr/>
          <p:nvPr/>
        </p:nvSpPr>
        <p:spPr>
          <a:xfrm>
            <a:off x="11340000" y="3823920"/>
            <a:ext cx="176040" cy="21708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2" name="CustomShape 25"/>
          <p:cNvSpPr/>
          <p:nvPr/>
        </p:nvSpPr>
        <p:spPr>
          <a:xfrm>
            <a:off x="8569440" y="2685960"/>
            <a:ext cx="3044160" cy="3333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53" name="CustomShape 26"/>
          <p:cNvSpPr/>
          <p:nvPr/>
        </p:nvSpPr>
        <p:spPr>
          <a:xfrm flipH="1">
            <a:off x="10225080" y="304416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4" name="CustomShape 27"/>
          <p:cNvSpPr/>
          <p:nvPr/>
        </p:nvSpPr>
        <p:spPr>
          <a:xfrm flipH="1">
            <a:off x="10212120" y="2203560"/>
            <a:ext cx="189000" cy="4575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5" name="CustomShape 28"/>
          <p:cNvSpPr/>
          <p:nvPr/>
        </p:nvSpPr>
        <p:spPr>
          <a:xfrm flipH="1">
            <a:off x="6543000" y="2193480"/>
            <a:ext cx="176040" cy="123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6" name="CustomShape 29"/>
          <p:cNvSpPr/>
          <p:nvPr/>
        </p:nvSpPr>
        <p:spPr>
          <a:xfrm flipH="1">
            <a:off x="11339280" y="978480"/>
            <a:ext cx="176040" cy="16855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7" name="CustomShape 30"/>
          <p:cNvSpPr/>
          <p:nvPr/>
        </p:nvSpPr>
        <p:spPr>
          <a:xfrm flipH="1">
            <a:off x="8399520" y="965880"/>
            <a:ext cx="168480" cy="8510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8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9" name="CustomShape 32"/>
          <p:cNvSpPr/>
          <p:nvPr/>
        </p:nvSpPr>
        <p:spPr>
          <a:xfrm>
            <a:off x="2374920" y="3561840"/>
            <a:ext cx="2285280" cy="364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60" name="CustomShape 33"/>
          <p:cNvSpPr/>
          <p:nvPr/>
        </p:nvSpPr>
        <p:spPr>
          <a:xfrm>
            <a:off x="2374920" y="2811600"/>
            <a:ext cx="2285280" cy="364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61" name="CustomShape 34"/>
          <p:cNvSpPr/>
          <p:nvPr/>
        </p:nvSpPr>
        <p:spPr>
          <a:xfrm>
            <a:off x="2374920" y="3192480"/>
            <a:ext cx="2285280" cy="364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62" name="CustomShape 35"/>
          <p:cNvSpPr/>
          <p:nvPr/>
        </p:nvSpPr>
        <p:spPr>
          <a:xfrm flipH="1">
            <a:off x="9019440" y="379332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3" name="CustomShape 36"/>
          <p:cNvSpPr/>
          <p:nvPr/>
        </p:nvSpPr>
        <p:spPr>
          <a:xfrm flipH="1">
            <a:off x="7735680" y="380952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4" name="CustomShape 37"/>
          <p:cNvSpPr/>
          <p:nvPr/>
        </p:nvSpPr>
        <p:spPr>
          <a:xfrm>
            <a:off x="5416200" y="3841560"/>
            <a:ext cx="176040" cy="21708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5" name="CustomShape 38"/>
          <p:cNvSpPr/>
          <p:nvPr/>
        </p:nvSpPr>
        <p:spPr>
          <a:xfrm>
            <a:off x="6541200" y="3823920"/>
            <a:ext cx="190440" cy="141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6" name="CustomShape 39"/>
          <p:cNvSpPr/>
          <p:nvPr/>
        </p:nvSpPr>
        <p:spPr>
          <a:xfrm>
            <a:off x="10212120" y="3825720"/>
            <a:ext cx="190440" cy="141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CustomShape 1"/>
          <p:cNvSpPr/>
          <p:nvPr/>
        </p:nvSpPr>
        <p:spPr>
          <a:xfrm>
            <a:off x="4973760" y="1557000"/>
            <a:ext cx="6989040" cy="5846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8" name="Line 2"/>
          <p:cNvSpPr/>
          <p:nvPr/>
        </p:nvSpPr>
        <p:spPr>
          <a:xfrm flipV="1">
            <a:off x="2129040" y="2441520"/>
            <a:ext cx="9982440" cy="1116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9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0" name="CustomShape 4"/>
          <p:cNvSpPr/>
          <p:nvPr/>
        </p:nvSpPr>
        <p:spPr>
          <a:xfrm>
            <a:off x="5382720" y="1868400"/>
            <a:ext cx="62308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71" name="CustomShape 5"/>
          <p:cNvSpPr/>
          <p:nvPr/>
        </p:nvSpPr>
        <p:spPr>
          <a:xfrm>
            <a:off x="2374920" y="662040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72" name="CustomShape 6"/>
          <p:cNvSpPr/>
          <p:nvPr/>
        </p:nvSpPr>
        <p:spPr>
          <a:xfrm>
            <a:off x="2374920" y="623916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73" name="CustomShape 7"/>
          <p:cNvSpPr/>
          <p:nvPr/>
        </p:nvSpPr>
        <p:spPr>
          <a:xfrm>
            <a:off x="2370600" y="2072520"/>
            <a:ext cx="228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74" name="CustomShape 8"/>
          <p:cNvSpPr/>
          <p:nvPr/>
        </p:nvSpPr>
        <p:spPr>
          <a:xfrm>
            <a:off x="6213960" y="5267160"/>
            <a:ext cx="450504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75" name="CustomShape 9"/>
          <p:cNvSpPr/>
          <p:nvPr/>
        </p:nvSpPr>
        <p:spPr>
          <a:xfrm>
            <a:off x="5351040" y="6030360"/>
            <a:ext cx="62308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76" name="CustomShape 10"/>
          <p:cNvSpPr/>
          <p:nvPr/>
        </p:nvSpPr>
        <p:spPr>
          <a:xfrm>
            <a:off x="7077960" y="4205880"/>
            <a:ext cx="277632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77" name="CustomShape 11"/>
          <p:cNvSpPr/>
          <p:nvPr/>
        </p:nvSpPr>
        <p:spPr>
          <a:xfrm>
            <a:off x="5376600" y="3442680"/>
            <a:ext cx="302148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PRP FWHAL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78" name="CustomShape 12"/>
          <p:cNvSpPr/>
          <p:nvPr/>
        </p:nvSpPr>
        <p:spPr>
          <a:xfrm>
            <a:off x="6543720" y="6400800"/>
            <a:ext cx="176040" cy="420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9" name="CustomShape 13"/>
          <p:cNvSpPr/>
          <p:nvPr/>
        </p:nvSpPr>
        <p:spPr>
          <a:xfrm>
            <a:off x="12309480" y="1527840"/>
            <a:ext cx="374040" cy="3383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0" name="CustomShape 14"/>
          <p:cNvSpPr/>
          <p:nvPr/>
        </p:nvSpPr>
        <p:spPr>
          <a:xfrm>
            <a:off x="12316680" y="5033160"/>
            <a:ext cx="366480" cy="15858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1" name="CustomShape 15"/>
          <p:cNvSpPr/>
          <p:nvPr/>
        </p:nvSpPr>
        <p:spPr>
          <a:xfrm>
            <a:off x="12364200" y="2915640"/>
            <a:ext cx="18874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82" name="CustomShape 16"/>
          <p:cNvSpPr/>
          <p:nvPr/>
        </p:nvSpPr>
        <p:spPr>
          <a:xfrm>
            <a:off x="12364200" y="5740200"/>
            <a:ext cx="1887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83" name="CustomShape 17"/>
          <p:cNvSpPr/>
          <p:nvPr/>
        </p:nvSpPr>
        <p:spPr>
          <a:xfrm>
            <a:off x="5351040" y="6843600"/>
            <a:ext cx="256140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84" name="CustomShape 18"/>
          <p:cNvSpPr/>
          <p:nvPr/>
        </p:nvSpPr>
        <p:spPr>
          <a:xfrm>
            <a:off x="9020160" y="6830280"/>
            <a:ext cx="256140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85" name="CustomShape 19"/>
          <p:cNvSpPr/>
          <p:nvPr/>
        </p:nvSpPr>
        <p:spPr>
          <a:xfrm>
            <a:off x="10212840" y="6395760"/>
            <a:ext cx="176040" cy="420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6" name="CustomShape 20"/>
          <p:cNvSpPr/>
          <p:nvPr/>
        </p:nvSpPr>
        <p:spPr>
          <a:xfrm>
            <a:off x="8569440" y="3442680"/>
            <a:ext cx="3044160" cy="3333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87" name="CustomShape 21"/>
          <p:cNvSpPr/>
          <p:nvPr/>
        </p:nvSpPr>
        <p:spPr>
          <a:xfrm flipH="1">
            <a:off x="8398080" y="5634000"/>
            <a:ext cx="176040" cy="3405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8" name="CustomShape 22"/>
          <p:cNvSpPr/>
          <p:nvPr/>
        </p:nvSpPr>
        <p:spPr>
          <a:xfrm>
            <a:off x="8404560" y="4573440"/>
            <a:ext cx="164160" cy="6926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9" name="CustomShape 23"/>
          <p:cNvSpPr/>
          <p:nvPr/>
        </p:nvSpPr>
        <p:spPr>
          <a:xfrm>
            <a:off x="11340000" y="3823920"/>
            <a:ext cx="176040" cy="21708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0" name="CustomShape 24"/>
          <p:cNvSpPr/>
          <p:nvPr/>
        </p:nvSpPr>
        <p:spPr>
          <a:xfrm>
            <a:off x="8569440" y="2685960"/>
            <a:ext cx="3044160" cy="333360"/>
          </a:xfrm>
          <a:prstGeom prst="rect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91" name="CustomShape 25"/>
          <p:cNvSpPr/>
          <p:nvPr/>
        </p:nvSpPr>
        <p:spPr>
          <a:xfrm flipH="1">
            <a:off x="10225080" y="304416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2" name="Line 26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3" name="CustomShape 27"/>
          <p:cNvSpPr/>
          <p:nvPr/>
        </p:nvSpPr>
        <p:spPr>
          <a:xfrm flipH="1">
            <a:off x="9019440" y="379332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4" name="CustomShape 28"/>
          <p:cNvSpPr/>
          <p:nvPr/>
        </p:nvSpPr>
        <p:spPr>
          <a:xfrm flipH="1">
            <a:off x="7735680" y="3809520"/>
            <a:ext cx="176040" cy="38448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5" name="CustomShape 29"/>
          <p:cNvSpPr/>
          <p:nvPr/>
        </p:nvSpPr>
        <p:spPr>
          <a:xfrm>
            <a:off x="5416200" y="3841560"/>
            <a:ext cx="176040" cy="21708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6" name="CustomShape 30"/>
          <p:cNvSpPr/>
          <p:nvPr/>
        </p:nvSpPr>
        <p:spPr>
          <a:xfrm>
            <a:off x="6541200" y="3823920"/>
            <a:ext cx="190440" cy="141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7" name="CustomShape 31"/>
          <p:cNvSpPr/>
          <p:nvPr/>
        </p:nvSpPr>
        <p:spPr>
          <a:xfrm>
            <a:off x="10212120" y="3825720"/>
            <a:ext cx="190440" cy="141084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8" name="CustomShape 32"/>
          <p:cNvSpPr/>
          <p:nvPr/>
        </p:nvSpPr>
        <p:spPr>
          <a:xfrm>
            <a:off x="6544800" y="2224440"/>
            <a:ext cx="186840" cy="12067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9" name="CustomShape 33"/>
          <p:cNvSpPr/>
          <p:nvPr/>
        </p:nvSpPr>
        <p:spPr>
          <a:xfrm flipH="1">
            <a:off x="10224720" y="2206800"/>
            <a:ext cx="163440" cy="4467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CustomShape 1"/>
          <p:cNvSpPr/>
          <p:nvPr/>
        </p:nvSpPr>
        <p:spPr>
          <a:xfrm>
            <a:off x="6383880" y="90392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B12F3C3F-2F3E-4BD6-8F82-AC45978ADFFB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32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1101" name="CustomShape 2"/>
          <p:cNvSpPr/>
          <p:nvPr/>
        </p:nvSpPr>
        <p:spPr>
          <a:xfrm>
            <a:off x="2286000" y="1455480"/>
            <a:ext cx="9232920" cy="23824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02" name="CustomShape 3"/>
          <p:cNvSpPr/>
          <p:nvPr/>
        </p:nvSpPr>
        <p:spPr>
          <a:xfrm>
            <a:off x="2362320" y="4288320"/>
            <a:ext cx="9232920" cy="1730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MSRAM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03" name="CustomShape 4"/>
          <p:cNvSpPr/>
          <p:nvPr/>
        </p:nvSpPr>
        <p:spPr>
          <a:xfrm>
            <a:off x="4207320" y="1697040"/>
            <a:ext cx="3963960" cy="364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Stack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04" name="CustomShape 5"/>
          <p:cNvSpPr/>
          <p:nvPr/>
        </p:nvSpPr>
        <p:spPr>
          <a:xfrm>
            <a:off x="7933320" y="2779920"/>
            <a:ext cx="3204720" cy="364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05" name="CustomShape 6"/>
          <p:cNvSpPr/>
          <p:nvPr/>
        </p:nvSpPr>
        <p:spPr>
          <a:xfrm>
            <a:off x="4207320" y="4547160"/>
            <a:ext cx="1218600" cy="6386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06" name="CustomShape 7"/>
          <p:cNvSpPr/>
          <p:nvPr/>
        </p:nvSpPr>
        <p:spPr>
          <a:xfrm>
            <a:off x="6070320" y="4547160"/>
            <a:ext cx="1218600" cy="6386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07" name="CustomShape 8"/>
          <p:cNvSpPr/>
          <p:nvPr/>
        </p:nvSpPr>
        <p:spPr>
          <a:xfrm>
            <a:off x="7933320" y="4547160"/>
            <a:ext cx="1218600" cy="6386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08" name="CustomShape 9"/>
          <p:cNvSpPr/>
          <p:nvPr/>
        </p:nvSpPr>
        <p:spPr>
          <a:xfrm>
            <a:off x="9919440" y="4547160"/>
            <a:ext cx="1218600" cy="6386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09" name="CustomShape 10"/>
          <p:cNvSpPr/>
          <p:nvPr/>
        </p:nvSpPr>
        <p:spPr>
          <a:xfrm>
            <a:off x="4723560" y="2066400"/>
            <a:ext cx="160200" cy="247500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0" name="CustomShape 11"/>
          <p:cNvSpPr/>
          <p:nvPr/>
        </p:nvSpPr>
        <p:spPr>
          <a:xfrm>
            <a:off x="3821040" y="5281200"/>
            <a:ext cx="2108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LLDP, MRP, PTCP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11" name="CustomShape 12"/>
          <p:cNvSpPr/>
          <p:nvPr/>
        </p:nvSpPr>
        <p:spPr>
          <a:xfrm>
            <a:off x="6099480" y="5287320"/>
            <a:ext cx="13932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RTA, DCP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12" name="CustomShape 13"/>
          <p:cNvSpPr/>
          <p:nvPr/>
        </p:nvSpPr>
        <p:spPr>
          <a:xfrm>
            <a:off x="7703640" y="5281200"/>
            <a:ext cx="16783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4-7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13" name="CustomShape 14"/>
          <p:cNvSpPr/>
          <p:nvPr/>
        </p:nvSpPr>
        <p:spPr>
          <a:xfrm>
            <a:off x="9596880" y="5281200"/>
            <a:ext cx="16783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0-3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14" name="CustomShape 15"/>
          <p:cNvSpPr/>
          <p:nvPr/>
        </p:nvSpPr>
        <p:spPr>
          <a:xfrm>
            <a:off x="6599520" y="2066400"/>
            <a:ext cx="160200" cy="247500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5" name="CustomShape 16"/>
          <p:cNvSpPr/>
          <p:nvPr/>
        </p:nvSpPr>
        <p:spPr>
          <a:xfrm>
            <a:off x="8462520" y="3158280"/>
            <a:ext cx="160200" cy="136008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6" name="CustomShape 17"/>
          <p:cNvSpPr/>
          <p:nvPr/>
        </p:nvSpPr>
        <p:spPr>
          <a:xfrm>
            <a:off x="10448640" y="3179520"/>
            <a:ext cx="160200" cy="136008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7" name="CustomShape 18"/>
          <p:cNvSpPr/>
          <p:nvPr/>
        </p:nvSpPr>
        <p:spPr>
          <a:xfrm>
            <a:off x="7977600" y="2084400"/>
            <a:ext cx="160200" cy="683280"/>
          </a:xfrm>
          <a:prstGeom prst="up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CustomShape 1"/>
          <p:cNvSpPr/>
          <p:nvPr/>
        </p:nvSpPr>
        <p:spPr>
          <a:xfrm>
            <a:off x="5638680" y="762120"/>
            <a:ext cx="4037760" cy="2382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HOST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19" name="CustomShape 2"/>
          <p:cNvSpPr/>
          <p:nvPr/>
        </p:nvSpPr>
        <p:spPr>
          <a:xfrm>
            <a:off x="5820480" y="128016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0" name="CustomShape 3"/>
          <p:cNvSpPr/>
          <p:nvPr/>
        </p:nvSpPr>
        <p:spPr>
          <a:xfrm>
            <a:off x="6296040" y="2752920"/>
            <a:ext cx="66528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121" name="CustomShape 4"/>
          <p:cNvSpPr/>
          <p:nvPr/>
        </p:nvSpPr>
        <p:spPr>
          <a:xfrm>
            <a:off x="6202080" y="116604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2" name="CustomShape 5"/>
          <p:cNvSpPr/>
          <p:nvPr/>
        </p:nvSpPr>
        <p:spPr>
          <a:xfrm>
            <a:off x="6814080" y="2613960"/>
            <a:ext cx="66528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1123" name="CustomShape 6"/>
          <p:cNvSpPr/>
          <p:nvPr/>
        </p:nvSpPr>
        <p:spPr>
          <a:xfrm>
            <a:off x="6583680" y="102780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4" name="CustomShape 7"/>
          <p:cNvSpPr/>
          <p:nvPr/>
        </p:nvSpPr>
        <p:spPr>
          <a:xfrm>
            <a:off x="7195680" y="2475720"/>
            <a:ext cx="66528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1125" name="CustomShape 8"/>
          <p:cNvSpPr/>
          <p:nvPr/>
        </p:nvSpPr>
        <p:spPr>
          <a:xfrm>
            <a:off x="6965280" y="89712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6" name="CustomShape 9"/>
          <p:cNvSpPr/>
          <p:nvPr/>
        </p:nvSpPr>
        <p:spPr>
          <a:xfrm>
            <a:off x="7577280" y="2344680"/>
            <a:ext cx="66528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127" name="CustomShape 10"/>
          <p:cNvSpPr/>
          <p:nvPr/>
        </p:nvSpPr>
        <p:spPr>
          <a:xfrm>
            <a:off x="8473680" y="128016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8" name="CustomShape 11"/>
          <p:cNvSpPr/>
          <p:nvPr/>
        </p:nvSpPr>
        <p:spPr>
          <a:xfrm>
            <a:off x="8428680" y="2727720"/>
            <a:ext cx="10706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1129" name="CustomShape 12"/>
          <p:cNvSpPr/>
          <p:nvPr/>
        </p:nvSpPr>
        <p:spPr>
          <a:xfrm>
            <a:off x="3303720" y="3456000"/>
            <a:ext cx="4037760" cy="2382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PORT 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30" name="CustomShape 13"/>
          <p:cNvSpPr/>
          <p:nvPr/>
        </p:nvSpPr>
        <p:spPr>
          <a:xfrm>
            <a:off x="3485520" y="397404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1" name="CustomShape 14"/>
          <p:cNvSpPr/>
          <p:nvPr/>
        </p:nvSpPr>
        <p:spPr>
          <a:xfrm>
            <a:off x="3961080" y="5446440"/>
            <a:ext cx="66528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132" name="CustomShape 15"/>
          <p:cNvSpPr/>
          <p:nvPr/>
        </p:nvSpPr>
        <p:spPr>
          <a:xfrm>
            <a:off x="3867120" y="385992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3" name="CustomShape 16"/>
          <p:cNvSpPr/>
          <p:nvPr/>
        </p:nvSpPr>
        <p:spPr>
          <a:xfrm>
            <a:off x="4478760" y="5307840"/>
            <a:ext cx="66528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1134" name="CustomShape 17"/>
          <p:cNvSpPr/>
          <p:nvPr/>
        </p:nvSpPr>
        <p:spPr>
          <a:xfrm>
            <a:off x="4248360" y="372168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5" name="CustomShape 18"/>
          <p:cNvSpPr/>
          <p:nvPr/>
        </p:nvSpPr>
        <p:spPr>
          <a:xfrm>
            <a:off x="4860360" y="5169600"/>
            <a:ext cx="66528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1136" name="CustomShape 19"/>
          <p:cNvSpPr/>
          <p:nvPr/>
        </p:nvSpPr>
        <p:spPr>
          <a:xfrm>
            <a:off x="4629960" y="359100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7" name="CustomShape 20"/>
          <p:cNvSpPr/>
          <p:nvPr/>
        </p:nvSpPr>
        <p:spPr>
          <a:xfrm>
            <a:off x="5241960" y="5038560"/>
            <a:ext cx="66528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138" name="CustomShape 21"/>
          <p:cNvSpPr/>
          <p:nvPr/>
        </p:nvSpPr>
        <p:spPr>
          <a:xfrm>
            <a:off x="6138720" y="397404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22"/>
          <p:cNvSpPr/>
          <p:nvPr/>
        </p:nvSpPr>
        <p:spPr>
          <a:xfrm>
            <a:off x="6093720" y="5421600"/>
            <a:ext cx="10706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1140" name="CustomShape 23"/>
          <p:cNvSpPr/>
          <p:nvPr/>
        </p:nvSpPr>
        <p:spPr>
          <a:xfrm>
            <a:off x="7860240" y="3456000"/>
            <a:ext cx="4037760" cy="2382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PORT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41" name="CustomShape 24"/>
          <p:cNvSpPr/>
          <p:nvPr/>
        </p:nvSpPr>
        <p:spPr>
          <a:xfrm>
            <a:off x="8042040" y="397404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2" name="CustomShape 25"/>
          <p:cNvSpPr/>
          <p:nvPr/>
        </p:nvSpPr>
        <p:spPr>
          <a:xfrm>
            <a:off x="8517600" y="5446440"/>
            <a:ext cx="66528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143" name="CustomShape 26"/>
          <p:cNvSpPr/>
          <p:nvPr/>
        </p:nvSpPr>
        <p:spPr>
          <a:xfrm>
            <a:off x="8423280" y="385992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4" name="CustomShape 27"/>
          <p:cNvSpPr/>
          <p:nvPr/>
        </p:nvSpPr>
        <p:spPr>
          <a:xfrm>
            <a:off x="9035280" y="5307840"/>
            <a:ext cx="66528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1145" name="CustomShape 28"/>
          <p:cNvSpPr/>
          <p:nvPr/>
        </p:nvSpPr>
        <p:spPr>
          <a:xfrm>
            <a:off x="8804880" y="372168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6" name="CustomShape 29"/>
          <p:cNvSpPr/>
          <p:nvPr/>
        </p:nvSpPr>
        <p:spPr>
          <a:xfrm>
            <a:off x="9416880" y="5169600"/>
            <a:ext cx="66528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1147" name="CustomShape 30"/>
          <p:cNvSpPr/>
          <p:nvPr/>
        </p:nvSpPr>
        <p:spPr>
          <a:xfrm>
            <a:off x="9186480" y="359100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8" name="CustomShape 31"/>
          <p:cNvSpPr/>
          <p:nvPr/>
        </p:nvSpPr>
        <p:spPr>
          <a:xfrm>
            <a:off x="9798480" y="5038560"/>
            <a:ext cx="66528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149" name="CustomShape 32"/>
          <p:cNvSpPr/>
          <p:nvPr/>
        </p:nvSpPr>
        <p:spPr>
          <a:xfrm>
            <a:off x="10694880" y="3974040"/>
            <a:ext cx="990000" cy="14472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0" name="CustomShape 33"/>
          <p:cNvSpPr/>
          <p:nvPr/>
        </p:nvSpPr>
        <p:spPr>
          <a:xfrm>
            <a:off x="10649880" y="5421600"/>
            <a:ext cx="10706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1" name="Group 1"/>
          <p:cNvGrpSpPr/>
          <p:nvPr/>
        </p:nvGrpSpPr>
        <p:grpSpPr>
          <a:xfrm>
            <a:off x="6863040" y="2081160"/>
            <a:ext cx="5704200" cy="942120"/>
            <a:chOff x="6863040" y="2081160"/>
            <a:chExt cx="5704200" cy="942120"/>
          </a:xfrm>
        </p:grpSpPr>
        <p:sp>
          <p:nvSpPr>
            <p:cNvPr id="1152" name="CustomShape 2"/>
            <p:cNvSpPr/>
            <p:nvPr/>
          </p:nvSpPr>
          <p:spPr>
            <a:xfrm>
              <a:off x="6863040" y="2081160"/>
              <a:ext cx="1500480" cy="9421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/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</a:pPr>
              <a:r>
                <a:rPr lang="en-US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copies it to L2 FIFO and sends a signal to firmware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1153" name="CustomShape 3"/>
            <p:cNvSpPr/>
            <p:nvPr/>
          </p:nvSpPr>
          <p:spPr>
            <a:xfrm>
              <a:off x="8514360" y="2366640"/>
              <a:ext cx="317520" cy="3715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4" name="CustomShape 4"/>
            <p:cNvSpPr/>
            <p:nvPr/>
          </p:nvSpPr>
          <p:spPr>
            <a:xfrm>
              <a:off x="8964720" y="2081160"/>
              <a:ext cx="1500480" cy="9421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/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</a:pPr>
              <a:r>
                <a:rPr lang="en-US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Firmware copies the data to queue buffers (MSRAM) and signals host through an interrupt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1155" name="CustomShape 5"/>
            <p:cNvSpPr/>
            <p:nvPr/>
          </p:nvSpPr>
          <p:spPr>
            <a:xfrm>
              <a:off x="10616400" y="2366640"/>
              <a:ext cx="317520" cy="3715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6" name="CustomShape 6"/>
            <p:cNvSpPr/>
            <p:nvPr/>
          </p:nvSpPr>
          <p:spPr>
            <a:xfrm>
              <a:off x="11066760" y="2081160"/>
              <a:ext cx="1500480" cy="94212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/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</a:pPr>
              <a:r>
                <a:rPr lang="en-US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Host services the interrupt and copies the data from MSRAM to application buffers</a:t>
              </a:r>
              <a:endParaRPr lang="en-US" sz="1200" b="0" strike="noStrike" spc="-1">
                <a:latin typeface="Arial"/>
              </a:endParaRPr>
            </a:p>
          </p:txBody>
        </p:sp>
      </p:grpSp>
      <p:grpSp>
        <p:nvGrpSpPr>
          <p:cNvPr id="1157" name="Group 7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grpSp>
        <p:nvGrpSpPr>
          <p:cNvPr id="1158" name="Group 8"/>
          <p:cNvGrpSpPr/>
          <p:nvPr/>
        </p:nvGrpSpPr>
        <p:grpSpPr>
          <a:xfrm>
            <a:off x="6860520" y="5102280"/>
            <a:ext cx="5829480" cy="829800"/>
            <a:chOff x="6860520" y="5102280"/>
            <a:chExt cx="5829480" cy="829800"/>
          </a:xfrm>
        </p:grpSpPr>
        <p:sp>
          <p:nvSpPr>
            <p:cNvPr id="1159" name="CustomShape 9"/>
            <p:cNvSpPr/>
            <p:nvPr/>
          </p:nvSpPr>
          <p:spPr>
            <a:xfrm>
              <a:off x="6860520" y="5102280"/>
              <a:ext cx="1120320" cy="8298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/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Application creates the packet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1160" name="CustomShape 10"/>
            <p:cNvSpPr/>
            <p:nvPr/>
          </p:nvSpPr>
          <p:spPr>
            <a:xfrm>
              <a:off x="8093880" y="5378760"/>
              <a:ext cx="236880" cy="2772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1" name="CustomShape 11"/>
            <p:cNvSpPr/>
            <p:nvPr/>
          </p:nvSpPr>
          <p:spPr>
            <a:xfrm>
              <a:off x="8430120" y="5102280"/>
              <a:ext cx="1120320" cy="8298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/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Host copies the data to queue buffers (MSRAM) from application buffers and signals PRU to pick it up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1162" name="CustomShape 12"/>
            <p:cNvSpPr/>
            <p:nvPr/>
          </p:nvSpPr>
          <p:spPr>
            <a:xfrm>
              <a:off x="9663480" y="5378760"/>
              <a:ext cx="236880" cy="2772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3" name="CustomShape 13"/>
            <p:cNvSpPr/>
            <p:nvPr/>
          </p:nvSpPr>
          <p:spPr>
            <a:xfrm>
              <a:off x="10000080" y="5102280"/>
              <a:ext cx="1120320" cy="8298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/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Firmware picks up the data and puts it in Tx FIFO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1164" name="CustomShape 14"/>
            <p:cNvSpPr/>
            <p:nvPr/>
          </p:nvSpPr>
          <p:spPr>
            <a:xfrm>
              <a:off x="11233440" y="5378760"/>
              <a:ext cx="236880" cy="2772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5" name="CustomShape 15"/>
            <p:cNvSpPr/>
            <p:nvPr/>
          </p:nvSpPr>
          <p:spPr>
            <a:xfrm>
              <a:off x="11569680" y="5102280"/>
              <a:ext cx="1120320" cy="82980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/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sends it on the wire</a:t>
              </a:r>
              <a:endParaRPr lang="en-US" sz="900" b="0" strike="noStrike" spc="-1">
                <a:latin typeface="Arial"/>
              </a:endParaRPr>
            </a:p>
          </p:txBody>
        </p:sp>
      </p:grpSp>
      <p:grpSp>
        <p:nvGrpSpPr>
          <p:cNvPr id="1166" name="Group 16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167" name="CustomShape 17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</a:rPr>
              <a:t>ICSS EMAC RX/TX Data Path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68" name="CustomShape 18"/>
          <p:cNvSpPr/>
          <p:nvPr/>
        </p:nvSpPr>
        <p:spPr>
          <a:xfrm>
            <a:off x="914400" y="2390040"/>
            <a:ext cx="2437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RX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69" name="CustomShape 19"/>
          <p:cNvSpPr/>
          <p:nvPr/>
        </p:nvSpPr>
        <p:spPr>
          <a:xfrm>
            <a:off x="1066680" y="5517720"/>
            <a:ext cx="2437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TX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CustomShape 1"/>
          <p:cNvSpPr/>
          <p:nvPr/>
        </p:nvSpPr>
        <p:spPr>
          <a:xfrm>
            <a:off x="533520" y="11736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</a:rPr>
              <a:t>ICSS EMAC Storm Prevention Architecture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71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FCAFD2CE-A6C6-4A6A-AFEA-41C0D7CC8CA8}" type="slidenum">
              <a:rPr lang="en-US" sz="1800" b="0" strike="noStrike" spc="-1">
                <a:solidFill>
                  <a:srgbClr val="000000"/>
                </a:solidFill>
                <a:latin typeface="Arial"/>
              </a:rPr>
              <a:t>35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172" name="CustomShape 3"/>
          <p:cNvSpPr/>
          <p:nvPr/>
        </p:nvSpPr>
        <p:spPr>
          <a:xfrm>
            <a:off x="5867280" y="1097280"/>
            <a:ext cx="2666160" cy="11725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Broadcast/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Multicast Packet Received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73" name="CustomShape 4"/>
          <p:cNvSpPr/>
          <p:nvPr/>
        </p:nvSpPr>
        <p:spPr>
          <a:xfrm>
            <a:off x="9677520" y="2831040"/>
            <a:ext cx="2666160" cy="11725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Storm Prevention Credits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74" name="CustomShape 5"/>
          <p:cNvSpPr/>
          <p:nvPr/>
        </p:nvSpPr>
        <p:spPr>
          <a:xfrm>
            <a:off x="2057400" y="2831040"/>
            <a:ext cx="2666160" cy="11725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Drop Packet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75" name="CustomShape 6"/>
          <p:cNvSpPr/>
          <p:nvPr/>
        </p:nvSpPr>
        <p:spPr>
          <a:xfrm>
            <a:off x="5867280" y="4564440"/>
            <a:ext cx="2666160" cy="11725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Decrement Credits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76" name="CustomShape 7"/>
          <p:cNvSpPr/>
          <p:nvPr/>
        </p:nvSpPr>
        <p:spPr>
          <a:xfrm>
            <a:off x="5867280" y="6335280"/>
            <a:ext cx="2666160" cy="1172520"/>
          </a:xfrm>
          <a:prstGeom prst="ellips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Allow packet to pass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77" name="CustomShape 8"/>
          <p:cNvSpPr/>
          <p:nvPr/>
        </p:nvSpPr>
        <p:spPr>
          <a:xfrm>
            <a:off x="5867280" y="2838240"/>
            <a:ext cx="2666160" cy="1157760"/>
          </a:xfrm>
          <a:prstGeom prst="flowChartDecision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Check Credit Value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78" name="CustomShape 9"/>
          <p:cNvSpPr/>
          <p:nvPr/>
        </p:nvSpPr>
        <p:spPr>
          <a:xfrm>
            <a:off x="7201080" y="2270880"/>
            <a:ext cx="360" cy="567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9" name="CustomShape 10"/>
          <p:cNvSpPr/>
          <p:nvPr/>
        </p:nvSpPr>
        <p:spPr>
          <a:xfrm>
            <a:off x="7201080" y="4004280"/>
            <a:ext cx="360" cy="567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0" name="CustomShape 11"/>
          <p:cNvSpPr/>
          <p:nvPr/>
        </p:nvSpPr>
        <p:spPr>
          <a:xfrm>
            <a:off x="7201080" y="5738040"/>
            <a:ext cx="360" cy="59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1" name="CustomShape 12"/>
          <p:cNvSpPr/>
          <p:nvPr/>
        </p:nvSpPr>
        <p:spPr>
          <a:xfrm>
            <a:off x="8534520" y="3417480"/>
            <a:ext cx="1142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2" name="CustomShape 13"/>
          <p:cNvSpPr/>
          <p:nvPr/>
        </p:nvSpPr>
        <p:spPr>
          <a:xfrm flipH="1">
            <a:off x="4723560" y="3417480"/>
            <a:ext cx="1142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3" name="CustomShape 14"/>
          <p:cNvSpPr/>
          <p:nvPr/>
        </p:nvSpPr>
        <p:spPr>
          <a:xfrm rot="5400000" flipH="1">
            <a:off x="10423440" y="3418560"/>
            <a:ext cx="1172520" cy="11880"/>
          </a:xfrm>
          <a:prstGeom prst="curvedConnector5">
            <a:avLst>
              <a:gd name="adj1" fmla="val -69906"/>
              <a:gd name="adj2" fmla="val -12476472"/>
              <a:gd name="adj3" fmla="val 179074"/>
            </a:avLst>
          </a:pr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4" name="CustomShape 15"/>
          <p:cNvSpPr/>
          <p:nvPr/>
        </p:nvSpPr>
        <p:spPr>
          <a:xfrm>
            <a:off x="5843880" y="2652480"/>
            <a:ext cx="10659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 PRU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85" name="CustomShape 16"/>
          <p:cNvSpPr/>
          <p:nvPr/>
        </p:nvSpPr>
        <p:spPr>
          <a:xfrm>
            <a:off x="4755240" y="3529800"/>
            <a:ext cx="1291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Credits = 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86" name="CustomShape 17"/>
          <p:cNvSpPr/>
          <p:nvPr/>
        </p:nvSpPr>
        <p:spPr>
          <a:xfrm>
            <a:off x="7287840" y="4079160"/>
            <a:ext cx="1806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Credit Value &gt; 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87" name="CustomShape 18"/>
          <p:cNvSpPr/>
          <p:nvPr/>
        </p:nvSpPr>
        <p:spPr>
          <a:xfrm>
            <a:off x="10378800" y="4966560"/>
            <a:ext cx="26024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Reset value with default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88" name="CustomShape 19"/>
          <p:cNvSpPr/>
          <p:nvPr/>
        </p:nvSpPr>
        <p:spPr>
          <a:xfrm>
            <a:off x="11139840" y="2490120"/>
            <a:ext cx="14472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 ARM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4C0DE4A0-7755-4E95-9368-014FB7B93FC6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36</a:t>
            </a:fld>
            <a:endParaRPr lang="en-US" sz="1100" b="0" strike="noStrike" spc="-1">
              <a:latin typeface="Arial"/>
            </a:endParaRPr>
          </a:p>
        </p:txBody>
      </p:sp>
      <p:pic>
        <p:nvPicPr>
          <p:cNvPr id="1190" name="Graphic 5"/>
          <p:cNvPicPr/>
          <p:nvPr/>
        </p:nvPicPr>
        <p:blipFill>
          <a:blip r:embed="rId2"/>
          <a:stretch/>
        </p:blipFill>
        <p:spPr>
          <a:xfrm>
            <a:off x="6172200" y="2590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191" name="Graphic 7"/>
          <p:cNvPicPr/>
          <p:nvPr/>
        </p:nvPicPr>
        <p:blipFill>
          <a:blip r:embed="rId3"/>
          <a:stretch/>
        </p:blipFill>
        <p:spPr>
          <a:xfrm>
            <a:off x="4343400" y="1676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192" name="Graphic 9"/>
          <p:cNvPicPr/>
          <p:nvPr/>
        </p:nvPicPr>
        <p:blipFill>
          <a:blip r:embed="rId4"/>
          <a:stretch/>
        </p:blipFill>
        <p:spPr>
          <a:xfrm>
            <a:off x="2057400" y="259092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1193" name="CustomShape 2"/>
          <p:cNvSpPr/>
          <p:nvPr/>
        </p:nvSpPr>
        <p:spPr>
          <a:xfrm rot="5400000" flipH="1" flipV="1">
            <a:off x="3200400" y="1446480"/>
            <a:ext cx="456480" cy="1828080"/>
          </a:xfrm>
          <a:prstGeom prst="bentConnector2">
            <a:avLst/>
          </a:prstGeom>
          <a:noFill/>
          <a:ln w="76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4" name="CustomShape 3"/>
          <p:cNvSpPr/>
          <p:nvPr/>
        </p:nvSpPr>
        <p:spPr>
          <a:xfrm rot="16200000" flipV="1">
            <a:off x="5715720" y="1675800"/>
            <a:ext cx="456480" cy="1370880"/>
          </a:xfrm>
          <a:prstGeom prst="bentConnector2">
            <a:avLst/>
          </a:prstGeom>
          <a:noFill/>
          <a:ln w="76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5" name="CustomShape 4"/>
          <p:cNvSpPr/>
          <p:nvPr/>
        </p:nvSpPr>
        <p:spPr>
          <a:xfrm>
            <a:off x="1695240" y="3519000"/>
            <a:ext cx="163764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EVM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192.168.1.100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96" name="CustomShape 5"/>
          <p:cNvSpPr/>
          <p:nvPr/>
        </p:nvSpPr>
        <p:spPr>
          <a:xfrm>
            <a:off x="5810040" y="3522240"/>
            <a:ext cx="163764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HOST PC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192.168.1.101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97" name="CustomShape 6"/>
          <p:cNvSpPr/>
          <p:nvPr/>
        </p:nvSpPr>
        <p:spPr>
          <a:xfrm>
            <a:off x="3850200" y="2590920"/>
            <a:ext cx="18219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ROUTER with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DHCP SERVER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F98A785A-D81E-474C-8049-EC1722B79EEC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37</a:t>
            </a:fld>
            <a:endParaRPr lang="en-US" sz="1100" b="0" strike="noStrike" spc="-1">
              <a:latin typeface="Arial"/>
            </a:endParaRPr>
          </a:p>
        </p:txBody>
      </p:sp>
      <p:pic>
        <p:nvPicPr>
          <p:cNvPr id="1199" name="Picture 4"/>
          <p:cNvPicPr/>
          <p:nvPr/>
        </p:nvPicPr>
        <p:blipFill>
          <a:blip r:embed="rId2"/>
          <a:stretch/>
        </p:blipFill>
        <p:spPr>
          <a:xfrm>
            <a:off x="1752480" y="148680"/>
            <a:ext cx="9586080" cy="6652440"/>
          </a:xfrm>
          <a:prstGeom prst="rect">
            <a:avLst/>
          </a:prstGeom>
          <a:ln>
            <a:noFill/>
          </a:ln>
        </p:spPr>
      </p:pic>
      <p:sp>
        <p:nvSpPr>
          <p:cNvPr id="1200" name="CustomShape 2"/>
          <p:cNvSpPr/>
          <p:nvPr/>
        </p:nvSpPr>
        <p:spPr>
          <a:xfrm>
            <a:off x="7162920" y="4114800"/>
            <a:ext cx="4176000" cy="380160"/>
          </a:xfrm>
          <a:prstGeom prst="rect">
            <a:avLst/>
          </a:prstGeom>
          <a:noFill/>
          <a:ln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1" name="CustomShape 3"/>
          <p:cNvSpPr/>
          <p:nvPr/>
        </p:nvSpPr>
        <p:spPr>
          <a:xfrm>
            <a:off x="2057400" y="4648320"/>
            <a:ext cx="2133000" cy="304200"/>
          </a:xfrm>
          <a:prstGeom prst="rect">
            <a:avLst/>
          </a:prstGeom>
          <a:noFill/>
          <a:ln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2" name="CustomShape 4"/>
          <p:cNvSpPr/>
          <p:nvPr/>
        </p:nvSpPr>
        <p:spPr>
          <a:xfrm>
            <a:off x="2133720" y="6324480"/>
            <a:ext cx="2133000" cy="304200"/>
          </a:xfrm>
          <a:prstGeom prst="rect">
            <a:avLst/>
          </a:prstGeom>
          <a:noFill/>
          <a:ln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409750A6-C5E8-4C4F-92FA-7356F9F80B31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38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1204" name="CustomShape 2"/>
          <p:cNvSpPr/>
          <p:nvPr/>
        </p:nvSpPr>
        <p:spPr>
          <a:xfrm>
            <a:off x="1676520" y="2819520"/>
            <a:ext cx="1218600" cy="6087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05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6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7" name="CustomShape 5"/>
          <p:cNvSpPr/>
          <p:nvPr/>
        </p:nvSpPr>
        <p:spPr>
          <a:xfrm>
            <a:off x="4419720" y="1828800"/>
            <a:ext cx="1188000" cy="1065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08" name="CustomShape 6"/>
          <p:cNvSpPr/>
          <p:nvPr/>
        </p:nvSpPr>
        <p:spPr>
          <a:xfrm>
            <a:off x="4419720" y="3352680"/>
            <a:ext cx="1188000" cy="1065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09" name="CustomShape 7"/>
          <p:cNvSpPr/>
          <p:nvPr/>
        </p:nvSpPr>
        <p:spPr>
          <a:xfrm>
            <a:off x="2837520" y="2854440"/>
            <a:ext cx="724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10" name="CustomShape 8"/>
          <p:cNvSpPr/>
          <p:nvPr/>
        </p:nvSpPr>
        <p:spPr>
          <a:xfrm>
            <a:off x="3593880" y="164520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11" name="CustomShape 9"/>
          <p:cNvSpPr/>
          <p:nvPr/>
        </p:nvSpPr>
        <p:spPr>
          <a:xfrm>
            <a:off x="3593880" y="210960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12" name="CustomShape 10"/>
          <p:cNvSpPr/>
          <p:nvPr/>
        </p:nvSpPr>
        <p:spPr>
          <a:xfrm>
            <a:off x="3606480" y="254592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SOC2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13" name="CustomShape 11"/>
          <p:cNvSpPr/>
          <p:nvPr/>
        </p:nvSpPr>
        <p:spPr>
          <a:xfrm>
            <a:off x="3603960" y="406224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SOC2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14" name="CustomShape 12"/>
          <p:cNvSpPr/>
          <p:nvPr/>
        </p:nvSpPr>
        <p:spPr>
          <a:xfrm>
            <a:off x="3605040" y="362520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15" name="CustomShape 13"/>
          <p:cNvSpPr/>
          <p:nvPr/>
        </p:nvSpPr>
        <p:spPr>
          <a:xfrm>
            <a:off x="3604680" y="316224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16" name="CustomShape 14"/>
          <p:cNvSpPr/>
          <p:nvPr/>
        </p:nvSpPr>
        <p:spPr>
          <a:xfrm>
            <a:off x="5608440" y="1905120"/>
            <a:ext cx="56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7" name="CustomShape 15"/>
          <p:cNvSpPr/>
          <p:nvPr/>
        </p:nvSpPr>
        <p:spPr>
          <a:xfrm>
            <a:off x="5608440" y="2362320"/>
            <a:ext cx="56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8" name="CustomShape 16"/>
          <p:cNvSpPr/>
          <p:nvPr/>
        </p:nvSpPr>
        <p:spPr>
          <a:xfrm>
            <a:off x="5608440" y="2819520"/>
            <a:ext cx="56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9" name="CustomShape 17"/>
          <p:cNvSpPr/>
          <p:nvPr/>
        </p:nvSpPr>
        <p:spPr>
          <a:xfrm>
            <a:off x="5617800" y="4343400"/>
            <a:ext cx="56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0" name="CustomShape 18"/>
          <p:cNvSpPr/>
          <p:nvPr/>
        </p:nvSpPr>
        <p:spPr>
          <a:xfrm>
            <a:off x="5617800" y="3886200"/>
            <a:ext cx="56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1" name="CustomShape 19"/>
          <p:cNvSpPr/>
          <p:nvPr/>
        </p:nvSpPr>
        <p:spPr>
          <a:xfrm>
            <a:off x="5608440" y="3429000"/>
            <a:ext cx="56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2" name="CustomShape 20"/>
          <p:cNvSpPr/>
          <p:nvPr/>
        </p:nvSpPr>
        <p:spPr>
          <a:xfrm>
            <a:off x="6181920" y="177444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23" name="CustomShape 21"/>
          <p:cNvSpPr/>
          <p:nvPr/>
        </p:nvSpPr>
        <p:spPr>
          <a:xfrm>
            <a:off x="6172200" y="220680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24" name="CustomShape 22"/>
          <p:cNvSpPr/>
          <p:nvPr/>
        </p:nvSpPr>
        <p:spPr>
          <a:xfrm>
            <a:off x="6181920" y="264780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25" name="CustomShape 23"/>
          <p:cNvSpPr/>
          <p:nvPr/>
        </p:nvSpPr>
        <p:spPr>
          <a:xfrm>
            <a:off x="6181920" y="325872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26" name="CustomShape 24"/>
          <p:cNvSpPr/>
          <p:nvPr/>
        </p:nvSpPr>
        <p:spPr>
          <a:xfrm>
            <a:off x="6201360" y="373248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27" name="CustomShape 25"/>
          <p:cNvSpPr/>
          <p:nvPr/>
        </p:nvSpPr>
        <p:spPr>
          <a:xfrm>
            <a:off x="6201360" y="418248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28" name="CustomShape 26"/>
          <p:cNvSpPr/>
          <p:nvPr/>
        </p:nvSpPr>
        <p:spPr>
          <a:xfrm>
            <a:off x="3505320" y="190512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9" name="CustomShape 27"/>
          <p:cNvSpPr/>
          <p:nvPr/>
        </p:nvSpPr>
        <p:spPr>
          <a:xfrm>
            <a:off x="3505320" y="236088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0" name="CustomShape 28"/>
          <p:cNvSpPr/>
          <p:nvPr/>
        </p:nvSpPr>
        <p:spPr>
          <a:xfrm>
            <a:off x="3505320" y="281160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1" name="CustomShape 29"/>
          <p:cNvSpPr/>
          <p:nvPr/>
        </p:nvSpPr>
        <p:spPr>
          <a:xfrm>
            <a:off x="3505320" y="342900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2" name="CustomShape 30"/>
          <p:cNvSpPr/>
          <p:nvPr/>
        </p:nvSpPr>
        <p:spPr>
          <a:xfrm>
            <a:off x="3505320" y="388620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3" name="CustomShape 31"/>
          <p:cNvSpPr/>
          <p:nvPr/>
        </p:nvSpPr>
        <p:spPr>
          <a:xfrm>
            <a:off x="3505320" y="434340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4" name="CustomShape 32"/>
          <p:cNvSpPr/>
          <p:nvPr/>
        </p:nvSpPr>
        <p:spPr>
          <a:xfrm>
            <a:off x="3220560" y="481680"/>
            <a:ext cx="49003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ADC Multiple SOC EPWM </a:t>
            </a: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71271A87-FD45-4B5B-9C8D-FA734C73941E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39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1236" name="CustomShape 2"/>
          <p:cNvSpPr/>
          <p:nvPr/>
        </p:nvSpPr>
        <p:spPr>
          <a:xfrm>
            <a:off x="1676520" y="2819520"/>
            <a:ext cx="1218600" cy="6087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37" name="Line 3"/>
          <p:cNvSpPr/>
          <p:nvPr/>
        </p:nvSpPr>
        <p:spPr>
          <a:xfrm>
            <a:off x="2895480" y="309996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8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9" name="CustomShape 5"/>
          <p:cNvSpPr/>
          <p:nvPr/>
        </p:nvSpPr>
        <p:spPr>
          <a:xfrm>
            <a:off x="4419720" y="1828800"/>
            <a:ext cx="1188000" cy="2513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40" name="CustomShape 6"/>
          <p:cNvSpPr/>
          <p:nvPr/>
        </p:nvSpPr>
        <p:spPr>
          <a:xfrm>
            <a:off x="2855880" y="2773080"/>
            <a:ext cx="724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41" name="CustomShape 7"/>
          <p:cNvSpPr/>
          <p:nvPr/>
        </p:nvSpPr>
        <p:spPr>
          <a:xfrm>
            <a:off x="3593880" y="164520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42" name="CustomShape 8"/>
          <p:cNvSpPr/>
          <p:nvPr/>
        </p:nvSpPr>
        <p:spPr>
          <a:xfrm>
            <a:off x="3593880" y="210960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43" name="CustomShape 9"/>
          <p:cNvSpPr/>
          <p:nvPr/>
        </p:nvSpPr>
        <p:spPr>
          <a:xfrm>
            <a:off x="3584880" y="2839320"/>
            <a:ext cx="814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SOC12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44" name="CustomShape 10"/>
          <p:cNvSpPr/>
          <p:nvPr/>
        </p:nvSpPr>
        <p:spPr>
          <a:xfrm>
            <a:off x="5608440" y="1905120"/>
            <a:ext cx="56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5" name="CustomShape 11"/>
          <p:cNvSpPr/>
          <p:nvPr/>
        </p:nvSpPr>
        <p:spPr>
          <a:xfrm>
            <a:off x="5608440" y="2362320"/>
            <a:ext cx="56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6" name="CustomShape 12"/>
          <p:cNvSpPr/>
          <p:nvPr/>
        </p:nvSpPr>
        <p:spPr>
          <a:xfrm>
            <a:off x="5598720" y="3665520"/>
            <a:ext cx="56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7" name="CustomShape 13"/>
          <p:cNvSpPr/>
          <p:nvPr/>
        </p:nvSpPr>
        <p:spPr>
          <a:xfrm>
            <a:off x="6181920" y="177444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48" name="CustomShape 14"/>
          <p:cNvSpPr/>
          <p:nvPr/>
        </p:nvSpPr>
        <p:spPr>
          <a:xfrm>
            <a:off x="6172200" y="220680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49" name="CustomShape 15"/>
          <p:cNvSpPr/>
          <p:nvPr/>
        </p:nvSpPr>
        <p:spPr>
          <a:xfrm>
            <a:off x="6172200" y="3493800"/>
            <a:ext cx="1218600" cy="307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50" name="CustomShape 16"/>
          <p:cNvSpPr/>
          <p:nvPr/>
        </p:nvSpPr>
        <p:spPr>
          <a:xfrm>
            <a:off x="3505320" y="190512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1" name="CustomShape 17"/>
          <p:cNvSpPr/>
          <p:nvPr/>
        </p:nvSpPr>
        <p:spPr>
          <a:xfrm>
            <a:off x="3505320" y="236088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2" name="CustomShape 18"/>
          <p:cNvSpPr/>
          <p:nvPr/>
        </p:nvSpPr>
        <p:spPr>
          <a:xfrm>
            <a:off x="3512880" y="310500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3" name="CustomShape 19"/>
          <p:cNvSpPr/>
          <p:nvPr/>
        </p:nvSpPr>
        <p:spPr>
          <a:xfrm>
            <a:off x="2283840" y="981720"/>
            <a:ext cx="58348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ADC Burst Mode Oversampling </a:t>
            </a: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54" name="CustomShape 20"/>
          <p:cNvSpPr/>
          <p:nvPr/>
        </p:nvSpPr>
        <p:spPr>
          <a:xfrm>
            <a:off x="3594240" y="3228840"/>
            <a:ext cx="814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SOC13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55" name="CustomShape 21"/>
          <p:cNvSpPr/>
          <p:nvPr/>
        </p:nvSpPr>
        <p:spPr>
          <a:xfrm>
            <a:off x="3589200" y="3626640"/>
            <a:ext cx="814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SOC14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56" name="CustomShape 22"/>
          <p:cNvSpPr/>
          <p:nvPr/>
        </p:nvSpPr>
        <p:spPr>
          <a:xfrm>
            <a:off x="3601800" y="4062960"/>
            <a:ext cx="814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SOC15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57" name="CustomShape 23"/>
          <p:cNvSpPr/>
          <p:nvPr/>
        </p:nvSpPr>
        <p:spPr>
          <a:xfrm>
            <a:off x="3505320" y="348876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8" name="CustomShape 24"/>
          <p:cNvSpPr/>
          <p:nvPr/>
        </p:nvSpPr>
        <p:spPr>
          <a:xfrm>
            <a:off x="3500280" y="387792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9" name="CustomShape 25"/>
          <p:cNvSpPr/>
          <p:nvPr/>
        </p:nvSpPr>
        <p:spPr>
          <a:xfrm>
            <a:off x="3500280" y="432864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0" name="CustomShape 26"/>
          <p:cNvSpPr/>
          <p:nvPr/>
        </p:nvSpPr>
        <p:spPr>
          <a:xfrm>
            <a:off x="3598200" y="2839320"/>
            <a:ext cx="933840" cy="25700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custDash>
              <a:ds d="3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Burst mode enabled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0" y="7391520"/>
            <a:ext cx="14629680" cy="83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8C827FD6-0855-4F59-8C45-A8BF75940719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4</a:t>
            </a:fld>
            <a:endParaRPr lang="en-US" sz="1100" b="0" strike="noStrike" spc="-1">
              <a:latin typeface="Arial"/>
            </a:endParaRPr>
          </a:p>
        </p:txBody>
      </p:sp>
      <p:pic>
        <p:nvPicPr>
          <p:cNvPr id="251" name="Picture 2"/>
          <p:cNvPicPr/>
          <p:nvPr/>
        </p:nvPicPr>
        <p:blipFill>
          <a:blip r:embed="rId2"/>
          <a:stretch/>
        </p:blipFill>
        <p:spPr>
          <a:xfrm rot="16200000">
            <a:off x="1816920" y="-679680"/>
            <a:ext cx="2278440" cy="4906080"/>
          </a:xfrm>
          <a:prstGeom prst="rect">
            <a:avLst/>
          </a:prstGeom>
          <a:ln>
            <a:noFill/>
          </a:ln>
        </p:spPr>
      </p:pic>
      <p:sp>
        <p:nvSpPr>
          <p:cNvPr id="252" name="CustomShape 3"/>
          <p:cNvSpPr/>
          <p:nvPr/>
        </p:nvSpPr>
        <p:spPr>
          <a:xfrm>
            <a:off x="655560" y="134748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4"/>
          <p:cNvSpPr/>
          <p:nvPr/>
        </p:nvSpPr>
        <p:spPr>
          <a:xfrm>
            <a:off x="7444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5"/>
          <p:cNvSpPr/>
          <p:nvPr/>
        </p:nvSpPr>
        <p:spPr>
          <a:xfrm>
            <a:off x="9730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6"/>
          <p:cNvSpPr/>
          <p:nvPr/>
        </p:nvSpPr>
        <p:spPr>
          <a:xfrm>
            <a:off x="1189080" y="1652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7"/>
          <p:cNvSpPr/>
          <p:nvPr/>
        </p:nvSpPr>
        <p:spPr>
          <a:xfrm>
            <a:off x="14176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8"/>
          <p:cNvSpPr/>
          <p:nvPr/>
        </p:nvSpPr>
        <p:spPr>
          <a:xfrm>
            <a:off x="16462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9"/>
          <p:cNvSpPr/>
          <p:nvPr/>
        </p:nvSpPr>
        <p:spPr>
          <a:xfrm>
            <a:off x="18748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10"/>
          <p:cNvSpPr/>
          <p:nvPr/>
        </p:nvSpPr>
        <p:spPr>
          <a:xfrm>
            <a:off x="20908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11"/>
          <p:cNvSpPr/>
          <p:nvPr/>
        </p:nvSpPr>
        <p:spPr>
          <a:xfrm>
            <a:off x="2319480" y="14238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12"/>
          <p:cNvSpPr/>
          <p:nvPr/>
        </p:nvSpPr>
        <p:spPr>
          <a:xfrm>
            <a:off x="655560" y="291204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2" name="CustomShape 13"/>
          <p:cNvSpPr/>
          <p:nvPr/>
        </p:nvSpPr>
        <p:spPr>
          <a:xfrm>
            <a:off x="3246480" y="287496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3" name="CustomShape 14"/>
          <p:cNvSpPr/>
          <p:nvPr/>
        </p:nvSpPr>
        <p:spPr>
          <a:xfrm>
            <a:off x="3221280" y="132768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5"/>
          <p:cNvSpPr/>
          <p:nvPr/>
        </p:nvSpPr>
        <p:spPr>
          <a:xfrm>
            <a:off x="33098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6"/>
          <p:cNvSpPr/>
          <p:nvPr/>
        </p:nvSpPr>
        <p:spPr>
          <a:xfrm>
            <a:off x="35384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7"/>
          <p:cNvSpPr/>
          <p:nvPr/>
        </p:nvSpPr>
        <p:spPr>
          <a:xfrm>
            <a:off x="37544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18"/>
          <p:cNvSpPr/>
          <p:nvPr/>
        </p:nvSpPr>
        <p:spPr>
          <a:xfrm>
            <a:off x="39830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9"/>
          <p:cNvSpPr/>
          <p:nvPr/>
        </p:nvSpPr>
        <p:spPr>
          <a:xfrm>
            <a:off x="42116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20"/>
          <p:cNvSpPr/>
          <p:nvPr/>
        </p:nvSpPr>
        <p:spPr>
          <a:xfrm>
            <a:off x="44402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21"/>
          <p:cNvSpPr/>
          <p:nvPr/>
        </p:nvSpPr>
        <p:spPr>
          <a:xfrm>
            <a:off x="46562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22"/>
          <p:cNvSpPr/>
          <p:nvPr/>
        </p:nvSpPr>
        <p:spPr>
          <a:xfrm>
            <a:off x="4884840" y="1676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23"/>
          <p:cNvSpPr/>
          <p:nvPr/>
        </p:nvSpPr>
        <p:spPr>
          <a:xfrm>
            <a:off x="1998720" y="3664800"/>
            <a:ext cx="1982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BOOT MODE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73" name="Picture 2"/>
          <p:cNvPicPr/>
          <p:nvPr/>
        </p:nvPicPr>
        <p:blipFill>
          <a:blip r:embed="rId2"/>
          <a:stretch/>
        </p:blipFill>
        <p:spPr>
          <a:xfrm rot="16200000">
            <a:off x="1816920" y="3067200"/>
            <a:ext cx="2278440" cy="4906080"/>
          </a:xfrm>
          <a:prstGeom prst="rect">
            <a:avLst/>
          </a:prstGeom>
          <a:ln>
            <a:noFill/>
          </a:ln>
        </p:spPr>
      </p:pic>
      <p:sp>
        <p:nvSpPr>
          <p:cNvPr id="274" name="CustomShape 24"/>
          <p:cNvSpPr/>
          <p:nvPr/>
        </p:nvSpPr>
        <p:spPr>
          <a:xfrm>
            <a:off x="655560" y="509508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5"/>
          <p:cNvSpPr/>
          <p:nvPr/>
        </p:nvSpPr>
        <p:spPr>
          <a:xfrm>
            <a:off x="74448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26"/>
          <p:cNvSpPr/>
          <p:nvPr/>
        </p:nvSpPr>
        <p:spPr>
          <a:xfrm>
            <a:off x="97308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7"/>
          <p:cNvSpPr/>
          <p:nvPr/>
        </p:nvSpPr>
        <p:spPr>
          <a:xfrm>
            <a:off x="1189080" y="5400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28"/>
          <p:cNvSpPr/>
          <p:nvPr/>
        </p:nvSpPr>
        <p:spPr>
          <a:xfrm>
            <a:off x="141768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9"/>
          <p:cNvSpPr/>
          <p:nvPr/>
        </p:nvSpPr>
        <p:spPr>
          <a:xfrm>
            <a:off x="164628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30"/>
          <p:cNvSpPr/>
          <p:nvPr/>
        </p:nvSpPr>
        <p:spPr>
          <a:xfrm>
            <a:off x="187488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31"/>
          <p:cNvSpPr/>
          <p:nvPr/>
        </p:nvSpPr>
        <p:spPr>
          <a:xfrm>
            <a:off x="2090880" y="5400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32"/>
          <p:cNvSpPr/>
          <p:nvPr/>
        </p:nvSpPr>
        <p:spPr>
          <a:xfrm>
            <a:off x="2324880" y="5400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3"/>
          <p:cNvSpPr/>
          <p:nvPr/>
        </p:nvSpPr>
        <p:spPr>
          <a:xfrm>
            <a:off x="655560" y="665964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4" name="CustomShape 34"/>
          <p:cNvSpPr/>
          <p:nvPr/>
        </p:nvSpPr>
        <p:spPr>
          <a:xfrm>
            <a:off x="3246480" y="662256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5" name="CustomShape 35"/>
          <p:cNvSpPr/>
          <p:nvPr/>
        </p:nvSpPr>
        <p:spPr>
          <a:xfrm>
            <a:off x="3221280" y="507528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36"/>
          <p:cNvSpPr/>
          <p:nvPr/>
        </p:nvSpPr>
        <p:spPr>
          <a:xfrm>
            <a:off x="330984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37"/>
          <p:cNvSpPr/>
          <p:nvPr/>
        </p:nvSpPr>
        <p:spPr>
          <a:xfrm>
            <a:off x="3538440" y="5423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38"/>
          <p:cNvSpPr/>
          <p:nvPr/>
        </p:nvSpPr>
        <p:spPr>
          <a:xfrm>
            <a:off x="3754440" y="51728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39"/>
          <p:cNvSpPr/>
          <p:nvPr/>
        </p:nvSpPr>
        <p:spPr>
          <a:xfrm>
            <a:off x="399564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40"/>
          <p:cNvSpPr/>
          <p:nvPr/>
        </p:nvSpPr>
        <p:spPr>
          <a:xfrm>
            <a:off x="4211640" y="5423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41"/>
          <p:cNvSpPr/>
          <p:nvPr/>
        </p:nvSpPr>
        <p:spPr>
          <a:xfrm>
            <a:off x="4440240" y="5423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42"/>
          <p:cNvSpPr/>
          <p:nvPr/>
        </p:nvSpPr>
        <p:spPr>
          <a:xfrm>
            <a:off x="4656240" y="5423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43"/>
          <p:cNvSpPr/>
          <p:nvPr/>
        </p:nvSpPr>
        <p:spPr>
          <a:xfrm>
            <a:off x="4884840" y="5423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44"/>
          <p:cNvSpPr/>
          <p:nvPr/>
        </p:nvSpPr>
        <p:spPr>
          <a:xfrm>
            <a:off x="1961640" y="7412400"/>
            <a:ext cx="22532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BOOT MODE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95" name="Picture 2"/>
          <p:cNvPicPr/>
          <p:nvPr/>
        </p:nvPicPr>
        <p:blipFill>
          <a:blip r:embed="rId2"/>
          <a:stretch/>
        </p:blipFill>
        <p:spPr>
          <a:xfrm rot="16200000">
            <a:off x="7776360" y="-716760"/>
            <a:ext cx="2278440" cy="4906080"/>
          </a:xfrm>
          <a:prstGeom prst="rect">
            <a:avLst/>
          </a:prstGeom>
          <a:ln>
            <a:noFill/>
          </a:ln>
        </p:spPr>
      </p:pic>
      <p:sp>
        <p:nvSpPr>
          <p:cNvPr id="296" name="CustomShape 45"/>
          <p:cNvSpPr/>
          <p:nvPr/>
        </p:nvSpPr>
        <p:spPr>
          <a:xfrm>
            <a:off x="6615000" y="131040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46"/>
          <p:cNvSpPr/>
          <p:nvPr/>
        </p:nvSpPr>
        <p:spPr>
          <a:xfrm>
            <a:off x="6703920" y="13867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47"/>
          <p:cNvSpPr/>
          <p:nvPr/>
        </p:nvSpPr>
        <p:spPr>
          <a:xfrm>
            <a:off x="6932520" y="13867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48"/>
          <p:cNvSpPr/>
          <p:nvPr/>
        </p:nvSpPr>
        <p:spPr>
          <a:xfrm>
            <a:off x="7148520" y="16153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49"/>
          <p:cNvSpPr/>
          <p:nvPr/>
        </p:nvSpPr>
        <p:spPr>
          <a:xfrm>
            <a:off x="7377120" y="16009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50"/>
          <p:cNvSpPr/>
          <p:nvPr/>
        </p:nvSpPr>
        <p:spPr>
          <a:xfrm>
            <a:off x="7605720" y="13867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51"/>
          <p:cNvSpPr/>
          <p:nvPr/>
        </p:nvSpPr>
        <p:spPr>
          <a:xfrm>
            <a:off x="7834320" y="13867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52"/>
          <p:cNvSpPr/>
          <p:nvPr/>
        </p:nvSpPr>
        <p:spPr>
          <a:xfrm>
            <a:off x="8050320" y="13867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53"/>
          <p:cNvSpPr/>
          <p:nvPr/>
        </p:nvSpPr>
        <p:spPr>
          <a:xfrm>
            <a:off x="8277120" y="15955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54"/>
          <p:cNvSpPr/>
          <p:nvPr/>
        </p:nvSpPr>
        <p:spPr>
          <a:xfrm>
            <a:off x="6615000" y="287496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6" name="CustomShape 55"/>
          <p:cNvSpPr/>
          <p:nvPr/>
        </p:nvSpPr>
        <p:spPr>
          <a:xfrm>
            <a:off x="9205920" y="283752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7" name="CustomShape 56"/>
          <p:cNvSpPr/>
          <p:nvPr/>
        </p:nvSpPr>
        <p:spPr>
          <a:xfrm>
            <a:off x="9180360" y="129060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57"/>
          <p:cNvSpPr/>
          <p:nvPr/>
        </p:nvSpPr>
        <p:spPr>
          <a:xfrm>
            <a:off x="9281880" y="16390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58"/>
          <p:cNvSpPr/>
          <p:nvPr/>
        </p:nvSpPr>
        <p:spPr>
          <a:xfrm>
            <a:off x="9497880" y="14205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59"/>
          <p:cNvSpPr/>
          <p:nvPr/>
        </p:nvSpPr>
        <p:spPr>
          <a:xfrm>
            <a:off x="9726480" y="16444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60"/>
          <p:cNvSpPr/>
          <p:nvPr/>
        </p:nvSpPr>
        <p:spPr>
          <a:xfrm>
            <a:off x="9929880" y="16326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61"/>
          <p:cNvSpPr/>
          <p:nvPr/>
        </p:nvSpPr>
        <p:spPr>
          <a:xfrm>
            <a:off x="10171080" y="16390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62"/>
          <p:cNvSpPr/>
          <p:nvPr/>
        </p:nvSpPr>
        <p:spPr>
          <a:xfrm>
            <a:off x="10399680" y="16390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63"/>
          <p:cNvSpPr/>
          <p:nvPr/>
        </p:nvSpPr>
        <p:spPr>
          <a:xfrm>
            <a:off x="10615680" y="16390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64"/>
          <p:cNvSpPr/>
          <p:nvPr/>
        </p:nvSpPr>
        <p:spPr>
          <a:xfrm>
            <a:off x="10844280" y="16390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65"/>
          <p:cNvSpPr/>
          <p:nvPr/>
        </p:nvSpPr>
        <p:spPr>
          <a:xfrm>
            <a:off x="7920360" y="3627720"/>
            <a:ext cx="2186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OSPI BOOT MODE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17" name="Picture 2"/>
          <p:cNvPicPr/>
          <p:nvPr/>
        </p:nvPicPr>
        <p:blipFill>
          <a:blip r:embed="rId2"/>
          <a:stretch/>
        </p:blipFill>
        <p:spPr>
          <a:xfrm rot="16200000">
            <a:off x="7698240" y="3067200"/>
            <a:ext cx="2278440" cy="4906080"/>
          </a:xfrm>
          <a:prstGeom prst="rect">
            <a:avLst/>
          </a:prstGeom>
          <a:ln>
            <a:noFill/>
          </a:ln>
        </p:spPr>
      </p:pic>
      <p:sp>
        <p:nvSpPr>
          <p:cNvPr id="318" name="CustomShape 66"/>
          <p:cNvSpPr/>
          <p:nvPr/>
        </p:nvSpPr>
        <p:spPr>
          <a:xfrm>
            <a:off x="6536880" y="509544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67"/>
          <p:cNvSpPr/>
          <p:nvPr/>
        </p:nvSpPr>
        <p:spPr>
          <a:xfrm>
            <a:off x="662580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68"/>
          <p:cNvSpPr/>
          <p:nvPr/>
        </p:nvSpPr>
        <p:spPr>
          <a:xfrm>
            <a:off x="685440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69"/>
          <p:cNvSpPr/>
          <p:nvPr/>
        </p:nvSpPr>
        <p:spPr>
          <a:xfrm>
            <a:off x="7070400" y="5400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70"/>
          <p:cNvSpPr/>
          <p:nvPr/>
        </p:nvSpPr>
        <p:spPr>
          <a:xfrm>
            <a:off x="7299000" y="53859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71"/>
          <p:cNvSpPr/>
          <p:nvPr/>
        </p:nvSpPr>
        <p:spPr>
          <a:xfrm>
            <a:off x="7540200" y="53802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72"/>
          <p:cNvSpPr/>
          <p:nvPr/>
        </p:nvSpPr>
        <p:spPr>
          <a:xfrm>
            <a:off x="7768800" y="53802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73"/>
          <p:cNvSpPr/>
          <p:nvPr/>
        </p:nvSpPr>
        <p:spPr>
          <a:xfrm>
            <a:off x="797184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74"/>
          <p:cNvSpPr/>
          <p:nvPr/>
        </p:nvSpPr>
        <p:spPr>
          <a:xfrm>
            <a:off x="8202600" y="5171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75"/>
          <p:cNvSpPr/>
          <p:nvPr/>
        </p:nvSpPr>
        <p:spPr>
          <a:xfrm>
            <a:off x="6536880" y="665964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8" name="CustomShape 76"/>
          <p:cNvSpPr/>
          <p:nvPr/>
        </p:nvSpPr>
        <p:spPr>
          <a:xfrm>
            <a:off x="9127800" y="662256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9" name="CustomShape 77"/>
          <p:cNvSpPr/>
          <p:nvPr/>
        </p:nvSpPr>
        <p:spPr>
          <a:xfrm>
            <a:off x="9102240" y="507564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78"/>
          <p:cNvSpPr/>
          <p:nvPr/>
        </p:nvSpPr>
        <p:spPr>
          <a:xfrm>
            <a:off x="9203760" y="54241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79"/>
          <p:cNvSpPr/>
          <p:nvPr/>
        </p:nvSpPr>
        <p:spPr>
          <a:xfrm>
            <a:off x="9419760" y="52052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80"/>
          <p:cNvSpPr/>
          <p:nvPr/>
        </p:nvSpPr>
        <p:spPr>
          <a:xfrm>
            <a:off x="9637560" y="52052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81"/>
          <p:cNvSpPr/>
          <p:nvPr/>
        </p:nvSpPr>
        <p:spPr>
          <a:xfrm>
            <a:off x="9851400" y="5417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82"/>
          <p:cNvSpPr/>
          <p:nvPr/>
        </p:nvSpPr>
        <p:spPr>
          <a:xfrm>
            <a:off x="10092960" y="52052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83"/>
          <p:cNvSpPr/>
          <p:nvPr/>
        </p:nvSpPr>
        <p:spPr>
          <a:xfrm>
            <a:off x="10308960" y="52027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84"/>
          <p:cNvSpPr/>
          <p:nvPr/>
        </p:nvSpPr>
        <p:spPr>
          <a:xfrm>
            <a:off x="10537200" y="54241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85"/>
          <p:cNvSpPr/>
          <p:nvPr/>
        </p:nvSpPr>
        <p:spPr>
          <a:xfrm>
            <a:off x="10765800" y="542412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86"/>
          <p:cNvSpPr/>
          <p:nvPr/>
        </p:nvSpPr>
        <p:spPr>
          <a:xfrm>
            <a:off x="7841520" y="7412400"/>
            <a:ext cx="19562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SD BOOT MODE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CCB0C556-EF07-4F2E-818F-4DC9AA8BC762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40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1262" name="CustomShape 2"/>
          <p:cNvSpPr/>
          <p:nvPr/>
        </p:nvSpPr>
        <p:spPr>
          <a:xfrm>
            <a:off x="1676520" y="2819520"/>
            <a:ext cx="1218600" cy="6087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63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4" name="Line 4"/>
          <p:cNvSpPr/>
          <p:nvPr/>
        </p:nvSpPr>
        <p:spPr>
          <a:xfrm>
            <a:off x="3504960" y="2360520"/>
            <a:ext cx="360" cy="152568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5" name="CustomShape 5"/>
          <p:cNvSpPr/>
          <p:nvPr/>
        </p:nvSpPr>
        <p:spPr>
          <a:xfrm>
            <a:off x="4419720" y="1828800"/>
            <a:ext cx="1188000" cy="1065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66" name="CustomShape 6"/>
          <p:cNvSpPr/>
          <p:nvPr/>
        </p:nvSpPr>
        <p:spPr>
          <a:xfrm>
            <a:off x="4419720" y="3352680"/>
            <a:ext cx="1188000" cy="1065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67" name="CustomShape 7"/>
          <p:cNvSpPr/>
          <p:nvPr/>
        </p:nvSpPr>
        <p:spPr>
          <a:xfrm>
            <a:off x="2837520" y="2854440"/>
            <a:ext cx="724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68" name="CustomShape 8"/>
          <p:cNvSpPr/>
          <p:nvPr/>
        </p:nvSpPr>
        <p:spPr>
          <a:xfrm>
            <a:off x="3540960" y="208224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69" name="CustomShape 9"/>
          <p:cNvSpPr/>
          <p:nvPr/>
        </p:nvSpPr>
        <p:spPr>
          <a:xfrm>
            <a:off x="3619800" y="3580200"/>
            <a:ext cx="715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70" name="CustomShape 10"/>
          <p:cNvSpPr/>
          <p:nvPr/>
        </p:nvSpPr>
        <p:spPr>
          <a:xfrm>
            <a:off x="5608440" y="2362320"/>
            <a:ext cx="56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1" name="CustomShape 11"/>
          <p:cNvSpPr/>
          <p:nvPr/>
        </p:nvSpPr>
        <p:spPr>
          <a:xfrm>
            <a:off x="5617800" y="3886200"/>
            <a:ext cx="56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2" name="CustomShape 12"/>
          <p:cNvSpPr/>
          <p:nvPr/>
        </p:nvSpPr>
        <p:spPr>
          <a:xfrm>
            <a:off x="6172200" y="2082240"/>
            <a:ext cx="1218600" cy="58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73" name="CustomShape 13"/>
          <p:cNvSpPr/>
          <p:nvPr/>
        </p:nvSpPr>
        <p:spPr>
          <a:xfrm>
            <a:off x="6201360" y="3618000"/>
            <a:ext cx="1218600" cy="623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74" name="CustomShape 14"/>
          <p:cNvSpPr/>
          <p:nvPr/>
        </p:nvSpPr>
        <p:spPr>
          <a:xfrm>
            <a:off x="3505320" y="236088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5" name="CustomShape 15"/>
          <p:cNvSpPr/>
          <p:nvPr/>
        </p:nvSpPr>
        <p:spPr>
          <a:xfrm>
            <a:off x="3505320" y="388620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6" name="CustomShape 16"/>
          <p:cNvSpPr/>
          <p:nvPr/>
        </p:nvSpPr>
        <p:spPr>
          <a:xfrm>
            <a:off x="7994880" y="2082240"/>
            <a:ext cx="1447200" cy="58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DMA Channel 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77" name="CustomShape 17"/>
          <p:cNvSpPr/>
          <p:nvPr/>
        </p:nvSpPr>
        <p:spPr>
          <a:xfrm>
            <a:off x="8001000" y="3637800"/>
            <a:ext cx="1447200" cy="58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DMA Channel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78" name="CustomShape 18"/>
          <p:cNvSpPr/>
          <p:nvPr/>
        </p:nvSpPr>
        <p:spPr>
          <a:xfrm flipV="1">
            <a:off x="7391520" y="2373120"/>
            <a:ext cx="602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9" name="CustomShape 19"/>
          <p:cNvSpPr/>
          <p:nvPr/>
        </p:nvSpPr>
        <p:spPr>
          <a:xfrm>
            <a:off x="7430760" y="3930120"/>
            <a:ext cx="56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0" name="CustomShape 20"/>
          <p:cNvSpPr/>
          <p:nvPr/>
        </p:nvSpPr>
        <p:spPr>
          <a:xfrm>
            <a:off x="10085400" y="2082240"/>
            <a:ext cx="1343880" cy="58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 BUFFER0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81" name="CustomShape 21"/>
          <p:cNvSpPr/>
          <p:nvPr/>
        </p:nvSpPr>
        <p:spPr>
          <a:xfrm>
            <a:off x="9442440" y="2374560"/>
            <a:ext cx="64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2" name="CustomShape 22"/>
          <p:cNvSpPr/>
          <p:nvPr/>
        </p:nvSpPr>
        <p:spPr>
          <a:xfrm>
            <a:off x="9442440" y="3930120"/>
            <a:ext cx="64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3" name="CustomShape 23"/>
          <p:cNvSpPr/>
          <p:nvPr/>
        </p:nvSpPr>
        <p:spPr>
          <a:xfrm>
            <a:off x="10085400" y="3637800"/>
            <a:ext cx="1343880" cy="58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 BUFFER1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84" name="CustomShape 24"/>
          <p:cNvSpPr/>
          <p:nvPr/>
        </p:nvSpPr>
        <p:spPr>
          <a:xfrm>
            <a:off x="3842640" y="500040"/>
            <a:ext cx="53913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ADC SOC Continuous DMA Example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FB180740-5B67-4D2D-80B7-9C75D790CB3C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41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1286" name="CustomShape 2"/>
          <p:cNvSpPr/>
          <p:nvPr/>
        </p:nvSpPr>
        <p:spPr>
          <a:xfrm>
            <a:off x="2286000" y="2666880"/>
            <a:ext cx="1218600" cy="913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RTI1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87" name="CustomShape 3"/>
          <p:cNvSpPr/>
          <p:nvPr/>
        </p:nvSpPr>
        <p:spPr>
          <a:xfrm>
            <a:off x="4559400" y="2666880"/>
            <a:ext cx="1688040" cy="913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EDMA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88" name="CustomShape 4"/>
          <p:cNvSpPr/>
          <p:nvPr/>
        </p:nvSpPr>
        <p:spPr>
          <a:xfrm flipV="1">
            <a:off x="6248520" y="3122640"/>
            <a:ext cx="7707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9" name="CustomShape 5"/>
          <p:cNvSpPr/>
          <p:nvPr/>
        </p:nvSpPr>
        <p:spPr>
          <a:xfrm>
            <a:off x="7019640" y="2666880"/>
            <a:ext cx="1218600" cy="913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90" name="CustomShape 6"/>
          <p:cNvSpPr/>
          <p:nvPr/>
        </p:nvSpPr>
        <p:spPr>
          <a:xfrm>
            <a:off x="3505320" y="3124080"/>
            <a:ext cx="1053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1" name="CustomShape 7"/>
          <p:cNvSpPr/>
          <p:nvPr/>
        </p:nvSpPr>
        <p:spPr>
          <a:xfrm>
            <a:off x="3868920" y="500040"/>
            <a:ext cx="4705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– DAC DMA Sine wave Example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92" name="CustomShape 8"/>
          <p:cNvSpPr/>
          <p:nvPr/>
        </p:nvSpPr>
        <p:spPr>
          <a:xfrm>
            <a:off x="3569760" y="2477880"/>
            <a:ext cx="9406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DMA Trigger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93" name="CustomShape 9"/>
          <p:cNvSpPr/>
          <p:nvPr/>
        </p:nvSpPr>
        <p:spPr>
          <a:xfrm>
            <a:off x="4267080" y="4140360"/>
            <a:ext cx="2294640" cy="1237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Sine Table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(Buffer with sine values)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94" name="CustomShape 10"/>
          <p:cNvSpPr/>
          <p:nvPr/>
        </p:nvSpPr>
        <p:spPr>
          <a:xfrm flipH="1" flipV="1">
            <a:off x="5403240" y="3580560"/>
            <a:ext cx="10080" cy="558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11"/>
          <p:cNvSpPr/>
          <p:nvPr/>
        </p:nvSpPr>
        <p:spPr>
          <a:xfrm flipV="1">
            <a:off x="8238960" y="3122640"/>
            <a:ext cx="675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12"/>
          <p:cNvSpPr/>
          <p:nvPr/>
        </p:nvSpPr>
        <p:spPr>
          <a:xfrm>
            <a:off x="8915400" y="2666880"/>
            <a:ext cx="1447200" cy="913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Sine wave output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97" name="CustomShape 13"/>
          <p:cNvSpPr/>
          <p:nvPr/>
        </p:nvSpPr>
        <p:spPr>
          <a:xfrm>
            <a:off x="4596120" y="5466600"/>
            <a:ext cx="16149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EDMA Source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98" name="CustomShape 14"/>
          <p:cNvSpPr/>
          <p:nvPr/>
        </p:nvSpPr>
        <p:spPr>
          <a:xfrm>
            <a:off x="6645960" y="3615840"/>
            <a:ext cx="203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EDMA Destination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104E850D-59A7-495E-9E20-F8D494480307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42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1300" name="CustomShape 2"/>
          <p:cNvSpPr/>
          <p:nvPr/>
        </p:nvSpPr>
        <p:spPr>
          <a:xfrm>
            <a:off x="1078920" y="1351800"/>
            <a:ext cx="2572920" cy="2157120"/>
          </a:xfrm>
          <a:prstGeom prst="rect">
            <a:avLst/>
          </a:prstGeom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40" b="0" strike="noStrike" spc="-1">
                <a:solidFill>
                  <a:srgbClr val="000000"/>
                </a:solidFill>
                <a:latin typeface="Arial"/>
                <a:ea typeface="DejaVu Sans"/>
              </a:rPr>
              <a:t>EPWM</a:t>
            </a:r>
            <a:endParaRPr lang="en-US" sz="224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240" b="0" strike="noStrike" spc="-1">
              <a:latin typeface="Arial"/>
            </a:endParaRPr>
          </a:p>
        </p:txBody>
      </p:sp>
      <p:sp>
        <p:nvSpPr>
          <p:cNvPr id="1301" name="CustomShape 3"/>
          <p:cNvSpPr/>
          <p:nvPr/>
        </p:nvSpPr>
        <p:spPr>
          <a:xfrm>
            <a:off x="1547280" y="2766960"/>
            <a:ext cx="1325520" cy="49536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Counter Compare</a:t>
            </a:r>
            <a:endParaRPr lang="en-US" sz="1280" b="0" strike="noStrike" spc="-1">
              <a:latin typeface="Arial"/>
            </a:endParaRPr>
          </a:p>
        </p:txBody>
      </p:sp>
      <p:sp>
        <p:nvSpPr>
          <p:cNvPr id="1302" name="CustomShape 4"/>
          <p:cNvSpPr/>
          <p:nvPr/>
        </p:nvSpPr>
        <p:spPr>
          <a:xfrm>
            <a:off x="1547280" y="1641240"/>
            <a:ext cx="1325520" cy="42084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Time Base</a:t>
            </a:r>
            <a:endParaRPr lang="en-US" sz="1280" b="0" strike="noStrike" spc="-1">
              <a:latin typeface="Arial"/>
            </a:endParaRPr>
          </a:p>
        </p:txBody>
      </p:sp>
      <p:sp>
        <p:nvSpPr>
          <p:cNvPr id="1303" name="CustomShape 5"/>
          <p:cNvSpPr/>
          <p:nvPr/>
        </p:nvSpPr>
        <p:spPr>
          <a:xfrm>
            <a:off x="4869720" y="1951920"/>
            <a:ext cx="1335960" cy="11361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DMA XBar</a:t>
            </a:r>
            <a:endParaRPr lang="en-US" sz="128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280" b="0" strike="noStrike" spc="-1">
              <a:latin typeface="Arial"/>
            </a:endParaRPr>
          </a:p>
        </p:txBody>
      </p:sp>
      <p:sp>
        <p:nvSpPr>
          <p:cNvPr id="1304" name="CustomShape 6"/>
          <p:cNvSpPr/>
          <p:nvPr/>
        </p:nvSpPr>
        <p:spPr>
          <a:xfrm>
            <a:off x="7315200" y="1951920"/>
            <a:ext cx="1335960" cy="113616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DMA Trigger XBar</a:t>
            </a:r>
            <a:endParaRPr lang="en-US" sz="128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280" b="0" strike="noStrike" spc="-1">
              <a:latin typeface="Arial"/>
            </a:endParaRPr>
          </a:p>
        </p:txBody>
      </p:sp>
      <p:sp>
        <p:nvSpPr>
          <p:cNvPr id="1305" name="CustomShape 7"/>
          <p:cNvSpPr/>
          <p:nvPr/>
        </p:nvSpPr>
        <p:spPr>
          <a:xfrm>
            <a:off x="9760680" y="1514520"/>
            <a:ext cx="2572920" cy="2157120"/>
          </a:xfrm>
          <a:prstGeom prst="rect">
            <a:avLst/>
          </a:prstGeom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40" b="0" strike="noStrike" spc="-1">
                <a:solidFill>
                  <a:srgbClr val="000000"/>
                </a:solidFill>
                <a:latin typeface="Arial"/>
                <a:ea typeface="DejaVu Sans"/>
              </a:rPr>
              <a:t>EDMA</a:t>
            </a:r>
            <a:endParaRPr lang="en-US" sz="224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240" b="0" strike="noStrike" spc="-1">
              <a:latin typeface="Arial"/>
            </a:endParaRPr>
          </a:p>
        </p:txBody>
      </p:sp>
      <p:sp>
        <p:nvSpPr>
          <p:cNvPr id="1306" name="CustomShape 8"/>
          <p:cNvSpPr/>
          <p:nvPr/>
        </p:nvSpPr>
        <p:spPr>
          <a:xfrm flipV="1">
            <a:off x="3652200" y="2430000"/>
            <a:ext cx="1215000" cy="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7" name="CustomShape 9"/>
          <p:cNvSpPr/>
          <p:nvPr/>
        </p:nvSpPr>
        <p:spPr>
          <a:xfrm flipV="1">
            <a:off x="6206400" y="2413440"/>
            <a:ext cx="1108080" cy="15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08" name="CustomShape 10"/>
          <p:cNvSpPr/>
          <p:nvPr/>
        </p:nvSpPr>
        <p:spPr>
          <a:xfrm>
            <a:off x="8623800" y="2374200"/>
            <a:ext cx="1136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09" name="CustomShape 11"/>
          <p:cNvSpPr/>
          <p:nvPr/>
        </p:nvSpPr>
        <p:spPr>
          <a:xfrm rot="10800000" flipH="1">
            <a:off x="2014560" y="3080160"/>
            <a:ext cx="467640" cy="649080"/>
          </a:xfrm>
          <a:prstGeom prst="bentConnector4">
            <a:avLst>
              <a:gd name="adj1" fmla="val 562"/>
              <a:gd name="adj2" fmla="val 100050"/>
            </a:avLst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10" name="CustomShape 12"/>
          <p:cNvSpPr/>
          <p:nvPr/>
        </p:nvSpPr>
        <p:spPr>
          <a:xfrm rot="10800000" flipH="1" flipV="1">
            <a:off x="2014560" y="3598200"/>
            <a:ext cx="467640" cy="583560"/>
          </a:xfrm>
          <a:prstGeom prst="bentConnector3">
            <a:avLst>
              <a:gd name="adj1" fmla="val -1685"/>
            </a:avLst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11" name="CustomShape 13"/>
          <p:cNvSpPr/>
          <p:nvPr/>
        </p:nvSpPr>
        <p:spPr>
          <a:xfrm>
            <a:off x="3849840" y="2106000"/>
            <a:ext cx="820440" cy="28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SOCA</a:t>
            </a:r>
            <a:endParaRPr lang="en-US" sz="1280" b="0" strike="noStrike" spc="-1">
              <a:latin typeface="Arial"/>
            </a:endParaRPr>
          </a:p>
        </p:txBody>
      </p:sp>
      <p:sp>
        <p:nvSpPr>
          <p:cNvPr id="1312" name="CustomShape 14"/>
          <p:cNvSpPr/>
          <p:nvPr/>
        </p:nvSpPr>
        <p:spPr>
          <a:xfrm>
            <a:off x="12611880" y="2381400"/>
            <a:ext cx="1622880" cy="50364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Configuration Array</a:t>
            </a:r>
            <a:endParaRPr lang="en-US" sz="1280" b="0" strike="noStrike" spc="-1">
              <a:latin typeface="Arial"/>
            </a:endParaRPr>
          </a:p>
        </p:txBody>
      </p:sp>
      <p:sp>
        <p:nvSpPr>
          <p:cNvPr id="1313" name="CustomShape 15"/>
          <p:cNvSpPr/>
          <p:nvPr/>
        </p:nvSpPr>
        <p:spPr>
          <a:xfrm rot="5400000">
            <a:off x="12680640" y="2540160"/>
            <a:ext cx="397440" cy="1088640"/>
          </a:xfrm>
          <a:prstGeom prst="bentConnector2">
            <a:avLst/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4" name="Line 16"/>
          <p:cNvSpPr/>
          <p:nvPr/>
        </p:nvSpPr>
        <p:spPr>
          <a:xfrm flipH="1">
            <a:off x="9760680" y="3283920"/>
            <a:ext cx="2573280" cy="360"/>
          </a:xfrm>
          <a:prstGeom prst="line">
            <a:avLst/>
          </a:prstGeom>
          <a:ln>
            <a:solidFill>
              <a:schemeClr val="tx1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5" name="CustomShape 17"/>
          <p:cNvSpPr/>
          <p:nvPr/>
        </p:nvSpPr>
        <p:spPr>
          <a:xfrm rot="10800000">
            <a:off x="18442080" y="4136760"/>
            <a:ext cx="8681040" cy="852480"/>
          </a:xfrm>
          <a:prstGeom prst="bentConnector5">
            <a:avLst>
              <a:gd name="adj1" fmla="val 35179"/>
              <a:gd name="adj2" fmla="val -69319"/>
              <a:gd name="adj3" fmla="val 104213"/>
            </a:avLst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6" name="CustomShape 18"/>
          <p:cNvSpPr/>
          <p:nvPr/>
        </p:nvSpPr>
        <p:spPr>
          <a:xfrm>
            <a:off x="3652200" y="3898440"/>
            <a:ext cx="3328200" cy="28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Data transfer to EPWM registers</a:t>
            </a:r>
            <a:endParaRPr lang="en-US" sz="128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CustomShape 1"/>
          <p:cNvSpPr/>
          <p:nvPr/>
        </p:nvSpPr>
        <p:spPr>
          <a:xfrm>
            <a:off x="2666880" y="1371600"/>
            <a:ext cx="8305200" cy="251388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318" name="CustomShape 2"/>
          <p:cNvSpPr/>
          <p:nvPr/>
        </p:nvSpPr>
        <p:spPr>
          <a:xfrm>
            <a:off x="5626800" y="785556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2DD20539-4A6B-4115-8647-FCC252C4FD86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43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1319" name="CustomShape 3"/>
          <p:cNvSpPr/>
          <p:nvPr/>
        </p:nvSpPr>
        <p:spPr>
          <a:xfrm>
            <a:off x="3887280" y="1699200"/>
            <a:ext cx="2133000" cy="1966680"/>
          </a:xfrm>
          <a:prstGeom prst="rect">
            <a:avLst/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CMPSSA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20" name="CustomShape 4"/>
          <p:cNvSpPr/>
          <p:nvPr/>
        </p:nvSpPr>
        <p:spPr>
          <a:xfrm>
            <a:off x="7397640" y="1633320"/>
            <a:ext cx="2133000" cy="4777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21" name="CustomShape 5"/>
          <p:cNvSpPr/>
          <p:nvPr/>
        </p:nvSpPr>
        <p:spPr>
          <a:xfrm>
            <a:off x="9531360" y="1866960"/>
            <a:ext cx="1828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2" name="CustomShape 6"/>
          <p:cNvSpPr/>
          <p:nvPr/>
        </p:nvSpPr>
        <p:spPr>
          <a:xfrm>
            <a:off x="6026040" y="1828800"/>
            <a:ext cx="1370880" cy="1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3" name="CustomShape 7"/>
          <p:cNvSpPr/>
          <p:nvPr/>
        </p:nvSpPr>
        <p:spPr>
          <a:xfrm>
            <a:off x="6669720" y="2613600"/>
            <a:ext cx="1514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CTRIPOUTH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24" name="CustomShape 8"/>
          <p:cNvSpPr/>
          <p:nvPr/>
        </p:nvSpPr>
        <p:spPr>
          <a:xfrm>
            <a:off x="9620280" y="1497600"/>
            <a:ext cx="1018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PWM_B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25" name="CustomShape 9"/>
          <p:cNvSpPr/>
          <p:nvPr/>
        </p:nvSpPr>
        <p:spPr>
          <a:xfrm flipV="1">
            <a:off x="2363760" y="2682000"/>
            <a:ext cx="1523160" cy="17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2D05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6" name="CustomShape 10"/>
          <p:cNvSpPr/>
          <p:nvPr/>
        </p:nvSpPr>
        <p:spPr>
          <a:xfrm>
            <a:off x="2649600" y="2275200"/>
            <a:ext cx="1183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CMPINxP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27" name="CustomShape 11"/>
          <p:cNvSpPr/>
          <p:nvPr/>
        </p:nvSpPr>
        <p:spPr>
          <a:xfrm>
            <a:off x="7397640" y="3276720"/>
            <a:ext cx="2133000" cy="4802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OUTPUT XBAR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28" name="CustomShape 12"/>
          <p:cNvSpPr/>
          <p:nvPr/>
        </p:nvSpPr>
        <p:spPr>
          <a:xfrm>
            <a:off x="6026040" y="2158560"/>
            <a:ext cx="1370880" cy="135792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9" name="CustomShape 13"/>
          <p:cNvSpPr/>
          <p:nvPr/>
        </p:nvSpPr>
        <p:spPr>
          <a:xfrm>
            <a:off x="9555120" y="3517200"/>
            <a:ext cx="1828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0" name="CustomShape 14"/>
          <p:cNvSpPr/>
          <p:nvPr/>
        </p:nvSpPr>
        <p:spPr>
          <a:xfrm>
            <a:off x="9551520" y="3171240"/>
            <a:ext cx="1285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XBAROUT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31" name="CustomShape 15"/>
          <p:cNvSpPr/>
          <p:nvPr/>
        </p:nvSpPr>
        <p:spPr>
          <a:xfrm>
            <a:off x="7336800" y="1728360"/>
            <a:ext cx="6134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TRIP4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32" name="CustomShape 16"/>
          <p:cNvSpPr/>
          <p:nvPr/>
        </p:nvSpPr>
        <p:spPr>
          <a:xfrm>
            <a:off x="6145920" y="1521000"/>
            <a:ext cx="1031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CTRIPH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33" name="CustomShape 17"/>
          <p:cNvSpPr/>
          <p:nvPr/>
        </p:nvSpPr>
        <p:spPr>
          <a:xfrm>
            <a:off x="1881360" y="5470560"/>
            <a:ext cx="106257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4" name="CustomShape 18"/>
          <p:cNvSpPr/>
          <p:nvPr/>
        </p:nvSpPr>
        <p:spPr>
          <a:xfrm flipV="1">
            <a:off x="1794240" y="6525000"/>
            <a:ext cx="10713240" cy="2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5" name="CustomShape 19"/>
          <p:cNvSpPr/>
          <p:nvPr/>
        </p:nvSpPr>
        <p:spPr>
          <a:xfrm>
            <a:off x="424080" y="5623200"/>
            <a:ext cx="2096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36" name="CustomShape 20"/>
          <p:cNvSpPr/>
          <p:nvPr/>
        </p:nvSpPr>
        <p:spPr>
          <a:xfrm>
            <a:off x="98640" y="5032080"/>
            <a:ext cx="2209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CMPSS input signal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37" name="Line 21"/>
          <p:cNvSpPr/>
          <p:nvPr/>
        </p:nvSpPr>
        <p:spPr>
          <a:xfrm>
            <a:off x="8803800" y="499500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8" name="Line 22"/>
          <p:cNvSpPr/>
          <p:nvPr/>
        </p:nvSpPr>
        <p:spPr>
          <a:xfrm>
            <a:off x="1952280" y="4977720"/>
            <a:ext cx="10555560" cy="360"/>
          </a:xfrm>
          <a:prstGeom prst="line">
            <a:avLst/>
          </a:prstGeom>
          <a:ln w="19080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9" name="CustomShape 23"/>
          <p:cNvSpPr/>
          <p:nvPr/>
        </p:nvSpPr>
        <p:spPr>
          <a:xfrm>
            <a:off x="2132280" y="4669920"/>
            <a:ext cx="2716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Internal DAC output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40" name="Line 24"/>
          <p:cNvSpPr/>
          <p:nvPr/>
        </p:nvSpPr>
        <p:spPr>
          <a:xfrm>
            <a:off x="2014200" y="5658480"/>
            <a:ext cx="57636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1" name="Line 25"/>
          <p:cNvSpPr/>
          <p:nvPr/>
        </p:nvSpPr>
        <p:spPr>
          <a:xfrm flipV="1">
            <a:off x="2590560" y="565848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2" name="CustomShape 26"/>
          <p:cNvSpPr/>
          <p:nvPr/>
        </p:nvSpPr>
        <p:spPr>
          <a:xfrm>
            <a:off x="12344400" y="5475600"/>
            <a:ext cx="310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43" name="CustomShape 27"/>
          <p:cNvSpPr/>
          <p:nvPr/>
        </p:nvSpPr>
        <p:spPr>
          <a:xfrm>
            <a:off x="12344400" y="6530400"/>
            <a:ext cx="310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44" name="Line 28"/>
          <p:cNvSpPr/>
          <p:nvPr/>
        </p:nvSpPr>
        <p:spPr>
          <a:xfrm flipV="1">
            <a:off x="2041200" y="4768920"/>
            <a:ext cx="10453680" cy="55584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5" name="CustomShape 29"/>
          <p:cNvSpPr/>
          <p:nvPr/>
        </p:nvSpPr>
        <p:spPr>
          <a:xfrm>
            <a:off x="4988880" y="4353480"/>
            <a:ext cx="4230360" cy="36432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CMPIN1P exceeds internal DAC output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46" name="CustomShape 30"/>
          <p:cNvSpPr/>
          <p:nvPr/>
        </p:nvSpPr>
        <p:spPr>
          <a:xfrm>
            <a:off x="9012960" y="5623200"/>
            <a:ext cx="1063800" cy="63864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47" name="Line 31"/>
          <p:cNvSpPr/>
          <p:nvPr/>
        </p:nvSpPr>
        <p:spPr>
          <a:xfrm flipV="1">
            <a:off x="2912400" y="565848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8" name="Line 32"/>
          <p:cNvSpPr/>
          <p:nvPr/>
        </p:nvSpPr>
        <p:spPr>
          <a:xfrm flipV="1">
            <a:off x="4022280" y="565596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9" name="Line 33"/>
          <p:cNvSpPr/>
          <p:nvPr/>
        </p:nvSpPr>
        <p:spPr>
          <a:xfrm>
            <a:off x="2599200" y="6530040"/>
            <a:ext cx="29628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0" name="Line 34"/>
          <p:cNvSpPr/>
          <p:nvPr/>
        </p:nvSpPr>
        <p:spPr>
          <a:xfrm>
            <a:off x="2895120" y="5670000"/>
            <a:ext cx="1143360" cy="4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1" name="Line 35"/>
          <p:cNvSpPr/>
          <p:nvPr/>
        </p:nvSpPr>
        <p:spPr>
          <a:xfrm flipV="1">
            <a:off x="4336200" y="565848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2" name="Line 36"/>
          <p:cNvSpPr/>
          <p:nvPr/>
        </p:nvSpPr>
        <p:spPr>
          <a:xfrm flipV="1">
            <a:off x="5446080" y="565596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3" name="Line 37"/>
          <p:cNvSpPr/>
          <p:nvPr/>
        </p:nvSpPr>
        <p:spPr>
          <a:xfrm>
            <a:off x="4023000" y="6530040"/>
            <a:ext cx="29628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4" name="Line 38"/>
          <p:cNvSpPr/>
          <p:nvPr/>
        </p:nvSpPr>
        <p:spPr>
          <a:xfrm>
            <a:off x="4319280" y="5670000"/>
            <a:ext cx="1143000" cy="4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5" name="Line 39"/>
          <p:cNvSpPr/>
          <p:nvPr/>
        </p:nvSpPr>
        <p:spPr>
          <a:xfrm flipV="1">
            <a:off x="5766120" y="565848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6" name="Line 40"/>
          <p:cNvSpPr/>
          <p:nvPr/>
        </p:nvSpPr>
        <p:spPr>
          <a:xfrm flipV="1">
            <a:off x="6876360" y="565596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7" name="Line 41"/>
          <p:cNvSpPr/>
          <p:nvPr/>
        </p:nvSpPr>
        <p:spPr>
          <a:xfrm>
            <a:off x="5453280" y="6530040"/>
            <a:ext cx="29628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8" name="Line 42"/>
          <p:cNvSpPr/>
          <p:nvPr/>
        </p:nvSpPr>
        <p:spPr>
          <a:xfrm>
            <a:off x="5749200" y="5670000"/>
            <a:ext cx="1143360" cy="4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9" name="Line 43"/>
          <p:cNvSpPr/>
          <p:nvPr/>
        </p:nvSpPr>
        <p:spPr>
          <a:xfrm flipV="1">
            <a:off x="7190280" y="565848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0" name="Line 44"/>
          <p:cNvSpPr/>
          <p:nvPr/>
        </p:nvSpPr>
        <p:spPr>
          <a:xfrm flipV="1">
            <a:off x="8300160" y="565596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1" name="Line 45"/>
          <p:cNvSpPr/>
          <p:nvPr/>
        </p:nvSpPr>
        <p:spPr>
          <a:xfrm>
            <a:off x="6877080" y="6530040"/>
            <a:ext cx="29628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2" name="Line 46"/>
          <p:cNvSpPr/>
          <p:nvPr/>
        </p:nvSpPr>
        <p:spPr>
          <a:xfrm>
            <a:off x="7173000" y="5670000"/>
            <a:ext cx="1143360" cy="4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3" name="Line 47"/>
          <p:cNvSpPr/>
          <p:nvPr/>
        </p:nvSpPr>
        <p:spPr>
          <a:xfrm flipV="1">
            <a:off x="8287200" y="6525360"/>
            <a:ext cx="4052160" cy="468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4" name="CustomShape 48"/>
          <p:cNvSpPr/>
          <p:nvPr/>
        </p:nvSpPr>
        <p:spPr>
          <a:xfrm>
            <a:off x="542160" y="2028240"/>
            <a:ext cx="1908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Input signal to CMPSS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65" name="CustomShape 49"/>
          <p:cNvSpPr/>
          <p:nvPr/>
        </p:nvSpPr>
        <p:spPr>
          <a:xfrm>
            <a:off x="11358720" y="1543680"/>
            <a:ext cx="15616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66" name="CustomShape 50"/>
          <p:cNvSpPr/>
          <p:nvPr/>
        </p:nvSpPr>
        <p:spPr>
          <a:xfrm>
            <a:off x="11345040" y="3332520"/>
            <a:ext cx="15616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Trip output signal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CustomShape 1"/>
          <p:cNvSpPr/>
          <p:nvPr/>
        </p:nvSpPr>
        <p:spPr>
          <a:xfrm>
            <a:off x="5626800" y="785556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5DF7EBB8-0494-4609-80EA-19ACB3D4A17D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44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1368" name="CustomShape 2"/>
          <p:cNvSpPr/>
          <p:nvPr/>
        </p:nvSpPr>
        <p:spPr>
          <a:xfrm>
            <a:off x="1380240" y="5247720"/>
            <a:ext cx="1121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9" name="CustomShape 3"/>
          <p:cNvSpPr/>
          <p:nvPr/>
        </p:nvSpPr>
        <p:spPr>
          <a:xfrm flipV="1">
            <a:off x="1881000" y="6302160"/>
            <a:ext cx="10713240" cy="2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0" name="CustomShape 4"/>
          <p:cNvSpPr/>
          <p:nvPr/>
        </p:nvSpPr>
        <p:spPr>
          <a:xfrm>
            <a:off x="456840" y="5717880"/>
            <a:ext cx="2096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71" name="CustomShape 5"/>
          <p:cNvSpPr/>
          <p:nvPr/>
        </p:nvSpPr>
        <p:spPr>
          <a:xfrm>
            <a:off x="10379160" y="4034520"/>
            <a:ext cx="207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DAC Output signal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(ADC Input)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72" name="Line 6"/>
          <p:cNvSpPr/>
          <p:nvPr/>
        </p:nvSpPr>
        <p:spPr>
          <a:xfrm>
            <a:off x="8890560" y="477216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3" name="Line 7"/>
          <p:cNvSpPr/>
          <p:nvPr/>
        </p:nvSpPr>
        <p:spPr>
          <a:xfrm>
            <a:off x="1379880" y="4882320"/>
            <a:ext cx="11214720" cy="360"/>
          </a:xfrm>
          <a:prstGeom prst="line">
            <a:avLst/>
          </a:prstGeom>
          <a:ln w="19080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4" name="CustomShape 8"/>
          <p:cNvSpPr/>
          <p:nvPr/>
        </p:nvSpPr>
        <p:spPr>
          <a:xfrm>
            <a:off x="450720" y="4508280"/>
            <a:ext cx="2716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PPB High level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75" name="Line 9"/>
          <p:cNvSpPr/>
          <p:nvPr/>
        </p:nvSpPr>
        <p:spPr>
          <a:xfrm>
            <a:off x="2100960" y="5435640"/>
            <a:ext cx="57636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6" name="Line 10"/>
          <p:cNvSpPr/>
          <p:nvPr/>
        </p:nvSpPr>
        <p:spPr>
          <a:xfrm flipV="1">
            <a:off x="2677320" y="543564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7" name="CustomShape 11"/>
          <p:cNvSpPr/>
          <p:nvPr/>
        </p:nvSpPr>
        <p:spPr>
          <a:xfrm>
            <a:off x="12431160" y="5252760"/>
            <a:ext cx="310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78" name="CustomShape 12"/>
          <p:cNvSpPr/>
          <p:nvPr/>
        </p:nvSpPr>
        <p:spPr>
          <a:xfrm>
            <a:off x="12431160" y="6307560"/>
            <a:ext cx="310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79" name="Line 13"/>
          <p:cNvSpPr/>
          <p:nvPr/>
        </p:nvSpPr>
        <p:spPr>
          <a:xfrm flipV="1">
            <a:off x="2010960" y="4701600"/>
            <a:ext cx="10453680" cy="55620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0" name="CustomShape 14"/>
          <p:cNvSpPr/>
          <p:nvPr/>
        </p:nvSpPr>
        <p:spPr>
          <a:xfrm>
            <a:off x="5076000" y="4130640"/>
            <a:ext cx="4230360" cy="36432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Input exceeds  PPB High limit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81" name="CustomShape 15"/>
          <p:cNvSpPr/>
          <p:nvPr/>
        </p:nvSpPr>
        <p:spPr>
          <a:xfrm>
            <a:off x="9100080" y="5400360"/>
            <a:ext cx="1063800" cy="63864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82" name="Line 16"/>
          <p:cNvSpPr/>
          <p:nvPr/>
        </p:nvSpPr>
        <p:spPr>
          <a:xfrm flipV="1">
            <a:off x="2999160" y="543564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3" name="Line 17"/>
          <p:cNvSpPr/>
          <p:nvPr/>
        </p:nvSpPr>
        <p:spPr>
          <a:xfrm flipV="1">
            <a:off x="4109400" y="543312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4" name="Line 18"/>
          <p:cNvSpPr/>
          <p:nvPr/>
        </p:nvSpPr>
        <p:spPr>
          <a:xfrm>
            <a:off x="2686320" y="6307200"/>
            <a:ext cx="29592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5" name="Line 19"/>
          <p:cNvSpPr/>
          <p:nvPr/>
        </p:nvSpPr>
        <p:spPr>
          <a:xfrm>
            <a:off x="2982240" y="5447520"/>
            <a:ext cx="1143000" cy="39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6" name="Line 20"/>
          <p:cNvSpPr/>
          <p:nvPr/>
        </p:nvSpPr>
        <p:spPr>
          <a:xfrm flipV="1">
            <a:off x="4422960" y="543564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7" name="Line 21"/>
          <p:cNvSpPr/>
          <p:nvPr/>
        </p:nvSpPr>
        <p:spPr>
          <a:xfrm flipV="1">
            <a:off x="5533200" y="543312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8" name="Line 22"/>
          <p:cNvSpPr/>
          <p:nvPr/>
        </p:nvSpPr>
        <p:spPr>
          <a:xfrm>
            <a:off x="4110120" y="6307200"/>
            <a:ext cx="29592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9" name="Line 23"/>
          <p:cNvSpPr/>
          <p:nvPr/>
        </p:nvSpPr>
        <p:spPr>
          <a:xfrm>
            <a:off x="4406040" y="5447520"/>
            <a:ext cx="1143000" cy="39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0" name="Line 24"/>
          <p:cNvSpPr/>
          <p:nvPr/>
        </p:nvSpPr>
        <p:spPr>
          <a:xfrm flipV="1">
            <a:off x="5853240" y="543564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1" name="Line 25"/>
          <p:cNvSpPr/>
          <p:nvPr/>
        </p:nvSpPr>
        <p:spPr>
          <a:xfrm flipV="1">
            <a:off x="6963480" y="543312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2" name="Line 26"/>
          <p:cNvSpPr/>
          <p:nvPr/>
        </p:nvSpPr>
        <p:spPr>
          <a:xfrm>
            <a:off x="5540400" y="6307200"/>
            <a:ext cx="29592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3" name="Line 27"/>
          <p:cNvSpPr/>
          <p:nvPr/>
        </p:nvSpPr>
        <p:spPr>
          <a:xfrm>
            <a:off x="5836320" y="5447520"/>
            <a:ext cx="1143000" cy="39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4" name="Line 28"/>
          <p:cNvSpPr/>
          <p:nvPr/>
        </p:nvSpPr>
        <p:spPr>
          <a:xfrm flipV="1">
            <a:off x="7277040" y="5435640"/>
            <a:ext cx="360" cy="8877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5" name="Line 29"/>
          <p:cNvSpPr/>
          <p:nvPr/>
        </p:nvSpPr>
        <p:spPr>
          <a:xfrm flipV="1">
            <a:off x="8387280" y="5433120"/>
            <a:ext cx="360" cy="89532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6" name="Line 30"/>
          <p:cNvSpPr/>
          <p:nvPr/>
        </p:nvSpPr>
        <p:spPr>
          <a:xfrm>
            <a:off x="6964200" y="6307200"/>
            <a:ext cx="295920" cy="3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7" name="Line 31"/>
          <p:cNvSpPr/>
          <p:nvPr/>
        </p:nvSpPr>
        <p:spPr>
          <a:xfrm>
            <a:off x="7260120" y="5447520"/>
            <a:ext cx="1143000" cy="396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8" name="Line 32"/>
          <p:cNvSpPr/>
          <p:nvPr/>
        </p:nvSpPr>
        <p:spPr>
          <a:xfrm flipV="1">
            <a:off x="8373960" y="6302520"/>
            <a:ext cx="4052160" cy="4680"/>
          </a:xfrm>
          <a:prstGeom prst="line">
            <a:avLst/>
          </a:prstGeom>
          <a:ln w="381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9" name="CustomShape 33"/>
          <p:cNvSpPr/>
          <p:nvPr/>
        </p:nvSpPr>
        <p:spPr>
          <a:xfrm>
            <a:off x="1380240" y="1632600"/>
            <a:ext cx="1465920" cy="793440"/>
          </a:xfrm>
          <a:prstGeom prst="rect">
            <a:avLst/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00" name="CustomShape 34"/>
          <p:cNvSpPr/>
          <p:nvPr/>
        </p:nvSpPr>
        <p:spPr>
          <a:xfrm>
            <a:off x="2846520" y="2029680"/>
            <a:ext cx="1506960" cy="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1" name="CustomShape 35"/>
          <p:cNvSpPr/>
          <p:nvPr/>
        </p:nvSpPr>
        <p:spPr>
          <a:xfrm>
            <a:off x="2980440" y="1418040"/>
            <a:ext cx="138924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Ramp Waveform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02" name="CustomShape 36"/>
          <p:cNvSpPr/>
          <p:nvPr/>
        </p:nvSpPr>
        <p:spPr>
          <a:xfrm>
            <a:off x="4354200" y="1451160"/>
            <a:ext cx="2133000" cy="1158840"/>
          </a:xfrm>
          <a:prstGeom prst="rect">
            <a:avLst/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03" name="CustomShape 37"/>
          <p:cNvSpPr/>
          <p:nvPr/>
        </p:nvSpPr>
        <p:spPr>
          <a:xfrm>
            <a:off x="5861880" y="1845000"/>
            <a:ext cx="8262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PPB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04" name="CustomShape 38"/>
          <p:cNvSpPr/>
          <p:nvPr/>
        </p:nvSpPr>
        <p:spPr>
          <a:xfrm>
            <a:off x="5861880" y="1821240"/>
            <a:ext cx="625320" cy="43668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5" name="CustomShape 39"/>
          <p:cNvSpPr/>
          <p:nvPr/>
        </p:nvSpPr>
        <p:spPr>
          <a:xfrm flipV="1">
            <a:off x="7086600" y="2023560"/>
            <a:ext cx="1358640" cy="1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6" name="CustomShape 40"/>
          <p:cNvSpPr/>
          <p:nvPr/>
        </p:nvSpPr>
        <p:spPr>
          <a:xfrm>
            <a:off x="7264080" y="435240"/>
            <a:ext cx="11714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07" name="CustomShape 41"/>
          <p:cNvSpPr/>
          <p:nvPr/>
        </p:nvSpPr>
        <p:spPr>
          <a:xfrm>
            <a:off x="8454960" y="380880"/>
            <a:ext cx="2645280" cy="8535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08" name="CustomShape 42"/>
          <p:cNvSpPr/>
          <p:nvPr/>
        </p:nvSpPr>
        <p:spPr>
          <a:xfrm>
            <a:off x="8499600" y="424440"/>
            <a:ext cx="73260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OST TRIP Input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09" name="CustomShape 43"/>
          <p:cNvSpPr/>
          <p:nvPr/>
        </p:nvSpPr>
        <p:spPr>
          <a:xfrm>
            <a:off x="8465760" y="423360"/>
            <a:ext cx="699840" cy="78876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0" name="CustomShape 44"/>
          <p:cNvSpPr/>
          <p:nvPr/>
        </p:nvSpPr>
        <p:spPr>
          <a:xfrm flipV="1">
            <a:off x="11100960" y="796680"/>
            <a:ext cx="847080" cy="1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1" name="CustomShape 45"/>
          <p:cNvSpPr/>
          <p:nvPr/>
        </p:nvSpPr>
        <p:spPr>
          <a:xfrm>
            <a:off x="11948760" y="474120"/>
            <a:ext cx="15616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12" name="CustomShape 46"/>
          <p:cNvSpPr/>
          <p:nvPr/>
        </p:nvSpPr>
        <p:spPr>
          <a:xfrm>
            <a:off x="474840" y="4899240"/>
            <a:ext cx="2716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PPB Low level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13" name="CustomShape 47"/>
          <p:cNvSpPr/>
          <p:nvPr/>
        </p:nvSpPr>
        <p:spPr>
          <a:xfrm>
            <a:off x="8454960" y="1584000"/>
            <a:ext cx="2645280" cy="8535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14" name="CustomShape 48"/>
          <p:cNvSpPr/>
          <p:nvPr/>
        </p:nvSpPr>
        <p:spPr>
          <a:xfrm>
            <a:off x="8499600" y="1608840"/>
            <a:ext cx="73260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CBC TRIP Input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15" name="CustomShape 49"/>
          <p:cNvSpPr/>
          <p:nvPr/>
        </p:nvSpPr>
        <p:spPr>
          <a:xfrm flipV="1">
            <a:off x="11100960" y="1999800"/>
            <a:ext cx="847080" cy="1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6" name="CustomShape 50"/>
          <p:cNvSpPr/>
          <p:nvPr/>
        </p:nvSpPr>
        <p:spPr>
          <a:xfrm>
            <a:off x="11948760" y="1677240"/>
            <a:ext cx="15616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17" name="CustomShape 51"/>
          <p:cNvSpPr/>
          <p:nvPr/>
        </p:nvSpPr>
        <p:spPr>
          <a:xfrm>
            <a:off x="7223760" y="3223440"/>
            <a:ext cx="1238040" cy="1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8" name="CustomShape 52"/>
          <p:cNvSpPr/>
          <p:nvPr/>
        </p:nvSpPr>
        <p:spPr>
          <a:xfrm>
            <a:off x="8462520" y="2786400"/>
            <a:ext cx="2645280" cy="8535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19" name="CustomShape 53"/>
          <p:cNvSpPr/>
          <p:nvPr/>
        </p:nvSpPr>
        <p:spPr>
          <a:xfrm>
            <a:off x="8472600" y="2824200"/>
            <a:ext cx="73260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Direct TRIP Input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20" name="CustomShape 54"/>
          <p:cNvSpPr/>
          <p:nvPr/>
        </p:nvSpPr>
        <p:spPr>
          <a:xfrm flipV="1">
            <a:off x="11108520" y="3202200"/>
            <a:ext cx="847080" cy="1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1" name="CustomShape 55"/>
          <p:cNvSpPr/>
          <p:nvPr/>
        </p:nvSpPr>
        <p:spPr>
          <a:xfrm>
            <a:off x="11956320" y="2879640"/>
            <a:ext cx="15616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22" name="CustomShape 56"/>
          <p:cNvSpPr/>
          <p:nvPr/>
        </p:nvSpPr>
        <p:spPr>
          <a:xfrm>
            <a:off x="7215480" y="813240"/>
            <a:ext cx="1242000" cy="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3" name="Line 57"/>
          <p:cNvSpPr/>
          <p:nvPr/>
        </p:nvSpPr>
        <p:spPr>
          <a:xfrm>
            <a:off x="6487560" y="2039760"/>
            <a:ext cx="767880" cy="36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4" name="Line 58"/>
          <p:cNvSpPr/>
          <p:nvPr/>
        </p:nvSpPr>
        <p:spPr>
          <a:xfrm>
            <a:off x="7225200" y="822960"/>
            <a:ext cx="5400" cy="242748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5" name="CustomShape 59"/>
          <p:cNvSpPr/>
          <p:nvPr/>
        </p:nvSpPr>
        <p:spPr>
          <a:xfrm>
            <a:off x="7277400" y="1694520"/>
            <a:ext cx="11714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26" name="CustomShape 60"/>
          <p:cNvSpPr/>
          <p:nvPr/>
        </p:nvSpPr>
        <p:spPr>
          <a:xfrm>
            <a:off x="7307640" y="2888640"/>
            <a:ext cx="11714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27" name="CustomShape 61"/>
          <p:cNvSpPr/>
          <p:nvPr/>
        </p:nvSpPr>
        <p:spPr>
          <a:xfrm>
            <a:off x="8505360" y="1615680"/>
            <a:ext cx="699840" cy="78876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8" name="CustomShape 62"/>
          <p:cNvSpPr/>
          <p:nvPr/>
        </p:nvSpPr>
        <p:spPr>
          <a:xfrm>
            <a:off x="8489160" y="2849400"/>
            <a:ext cx="699840" cy="78876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9" name="Content Placeholder 5"/>
          <p:cNvPicPr/>
          <p:nvPr/>
        </p:nvPicPr>
        <p:blipFill>
          <a:blip r:embed="rId2"/>
          <a:stretch/>
        </p:blipFill>
        <p:spPr>
          <a:xfrm>
            <a:off x="2362320" y="2362320"/>
            <a:ext cx="8853480" cy="2876040"/>
          </a:xfrm>
          <a:prstGeom prst="rect">
            <a:avLst/>
          </a:prstGeom>
          <a:ln w="9360">
            <a:noFill/>
          </a:ln>
        </p:spPr>
      </p:pic>
      <p:sp>
        <p:nvSpPr>
          <p:cNvPr id="1430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2E89DB38-2463-40E9-AD2C-6D0B69D39F62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45</a:t>
            </a:fld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260B3F60-4ACC-475B-BC49-00DAC724C33A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46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1432" name="CustomShape 2"/>
          <p:cNvSpPr/>
          <p:nvPr/>
        </p:nvSpPr>
        <p:spPr>
          <a:xfrm>
            <a:off x="1066680" y="2590920"/>
            <a:ext cx="1294560" cy="335196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EPWM(0-4)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433" name="CustomShape 3"/>
          <p:cNvSpPr/>
          <p:nvPr/>
        </p:nvSpPr>
        <p:spPr>
          <a:xfrm>
            <a:off x="1371600" y="2863080"/>
            <a:ext cx="99000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EPMWA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434" name="CustomShape 4"/>
          <p:cNvSpPr/>
          <p:nvPr/>
        </p:nvSpPr>
        <p:spPr>
          <a:xfrm>
            <a:off x="1371600" y="5410080"/>
            <a:ext cx="99000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EPMWB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435" name="CustomShape 5"/>
          <p:cNvSpPr/>
          <p:nvPr/>
        </p:nvSpPr>
        <p:spPr>
          <a:xfrm>
            <a:off x="4191120" y="592560"/>
            <a:ext cx="2208960" cy="22564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436" name="CustomShape 6"/>
          <p:cNvSpPr/>
          <p:nvPr/>
        </p:nvSpPr>
        <p:spPr>
          <a:xfrm>
            <a:off x="4129920" y="1208160"/>
            <a:ext cx="236160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HRPWM Micro-edge Positioner (MEP) Calibration Module  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437" name="CustomShape 7"/>
          <p:cNvSpPr/>
          <p:nvPr/>
        </p:nvSpPr>
        <p:spPr>
          <a:xfrm>
            <a:off x="5029200" y="2201760"/>
            <a:ext cx="1218600" cy="51804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HRMSTEP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438" name="CustomShape 8"/>
          <p:cNvSpPr/>
          <p:nvPr/>
        </p:nvSpPr>
        <p:spPr>
          <a:xfrm>
            <a:off x="7467480" y="1066680"/>
            <a:ext cx="1751760" cy="51804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D0D0D"/>
                </a:solidFill>
                <a:latin typeface="Arial"/>
                <a:ea typeface="DejaVu Sans"/>
              </a:rPr>
              <a:t>      </a:t>
            </a: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HRCNFG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439" name="CustomShape 9"/>
          <p:cNvSpPr/>
          <p:nvPr/>
        </p:nvSpPr>
        <p:spPr>
          <a:xfrm rot="10800000">
            <a:off x="8533800" y="1585080"/>
            <a:ext cx="1065960" cy="25848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0" name="CustomShape 10"/>
          <p:cNvSpPr/>
          <p:nvPr/>
        </p:nvSpPr>
        <p:spPr>
          <a:xfrm>
            <a:off x="2362320" y="3078720"/>
            <a:ext cx="7848000" cy="29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1" name="CustomShape 11"/>
          <p:cNvSpPr/>
          <p:nvPr/>
        </p:nvSpPr>
        <p:spPr>
          <a:xfrm>
            <a:off x="9220320" y="1326240"/>
            <a:ext cx="304200" cy="1797840"/>
          </a:xfrm>
          <a:prstGeom prst="bentConnector2">
            <a:avLst/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42" name="CustomShape 12"/>
          <p:cNvSpPr/>
          <p:nvPr/>
        </p:nvSpPr>
        <p:spPr>
          <a:xfrm>
            <a:off x="2362320" y="5533200"/>
            <a:ext cx="7848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3" name="CustomShape 13"/>
          <p:cNvSpPr/>
          <p:nvPr/>
        </p:nvSpPr>
        <p:spPr>
          <a:xfrm>
            <a:off x="9220320" y="1326240"/>
            <a:ext cx="685080" cy="4206600"/>
          </a:xfrm>
          <a:prstGeom prst="bentConnector2">
            <a:avLst/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44" name="CustomShape 14"/>
          <p:cNvSpPr/>
          <p:nvPr/>
        </p:nvSpPr>
        <p:spPr>
          <a:xfrm>
            <a:off x="9517320" y="1288800"/>
            <a:ext cx="45000" cy="53640"/>
          </a:xfrm>
          <a:prstGeom prst="ellipse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45" name="CustomShape 15"/>
          <p:cNvSpPr/>
          <p:nvPr/>
        </p:nvSpPr>
        <p:spPr>
          <a:xfrm>
            <a:off x="1866960" y="807480"/>
            <a:ext cx="1409040" cy="1692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CMPAHR(8)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446" name="CustomShape 16"/>
          <p:cNvSpPr/>
          <p:nvPr/>
        </p:nvSpPr>
        <p:spPr>
          <a:xfrm>
            <a:off x="1866960" y="1196280"/>
            <a:ext cx="1409040" cy="1692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CMPBHR(8)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447" name="CustomShape 17"/>
          <p:cNvSpPr/>
          <p:nvPr/>
        </p:nvSpPr>
        <p:spPr>
          <a:xfrm>
            <a:off x="1859040" y="1652760"/>
            <a:ext cx="1409040" cy="1692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TBPRDHR(8)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448" name="CustomShape 18"/>
          <p:cNvSpPr/>
          <p:nvPr/>
        </p:nvSpPr>
        <p:spPr>
          <a:xfrm>
            <a:off x="3276720" y="892440"/>
            <a:ext cx="582120" cy="2198520"/>
          </a:xfrm>
          <a:prstGeom prst="bentConnector2">
            <a:avLst/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49" name="CustomShape 19"/>
          <p:cNvSpPr/>
          <p:nvPr/>
        </p:nvSpPr>
        <p:spPr>
          <a:xfrm>
            <a:off x="3276720" y="1281600"/>
            <a:ext cx="395640" cy="1796400"/>
          </a:xfrm>
          <a:prstGeom prst="bentConnector2">
            <a:avLst/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50" name="CustomShape 20"/>
          <p:cNvSpPr/>
          <p:nvPr/>
        </p:nvSpPr>
        <p:spPr>
          <a:xfrm>
            <a:off x="3268800" y="1737720"/>
            <a:ext cx="281160" cy="1353240"/>
          </a:xfrm>
          <a:prstGeom prst="bentConnector2">
            <a:avLst/>
          </a:pr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51" name="CustomShape 21"/>
          <p:cNvSpPr/>
          <p:nvPr/>
        </p:nvSpPr>
        <p:spPr>
          <a:xfrm>
            <a:off x="10363320" y="2986200"/>
            <a:ext cx="1142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ePWMxA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452" name="CustomShape 22"/>
          <p:cNvSpPr/>
          <p:nvPr/>
        </p:nvSpPr>
        <p:spPr>
          <a:xfrm>
            <a:off x="10363320" y="5410080"/>
            <a:ext cx="1142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ePWMxB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CustomShape 1"/>
          <p:cNvSpPr/>
          <p:nvPr/>
        </p:nvSpPr>
        <p:spPr>
          <a:xfrm>
            <a:off x="548640" y="274320"/>
            <a:ext cx="12800880" cy="822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/>
          <a:lstStyle/>
          <a:p>
            <a:pPr>
              <a:lnSpc>
                <a:spcPct val="85000"/>
              </a:lnSpc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</a:rPr>
              <a:t>SCICLIENT OPERATION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454" name="CustomShape 2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19E1C773-0241-442D-9C97-9AD5246E1726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47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1455" name="CustomShape 3"/>
          <p:cNvSpPr/>
          <p:nvPr/>
        </p:nvSpPr>
        <p:spPr>
          <a:xfrm>
            <a:off x="1653120" y="1615320"/>
            <a:ext cx="1828080" cy="114228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56" name="CustomShape 4"/>
          <p:cNvSpPr/>
          <p:nvPr/>
        </p:nvSpPr>
        <p:spPr>
          <a:xfrm>
            <a:off x="1603440" y="4185000"/>
            <a:ext cx="1828080" cy="767160"/>
          </a:xfrm>
          <a:prstGeom prst="roundRect">
            <a:avLst>
              <a:gd name="adj" fmla="val 16667"/>
            </a:avLst>
          </a:prstGeom>
          <a:ln>
            <a:solidFill>
              <a:srgbClr val="D9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SCICLIENT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57" name="CustomShape 5"/>
          <p:cNvSpPr/>
          <p:nvPr/>
        </p:nvSpPr>
        <p:spPr>
          <a:xfrm>
            <a:off x="2415240" y="2758320"/>
            <a:ext cx="304200" cy="1425960"/>
          </a:xfrm>
          <a:prstGeom prst="downArrow">
            <a:avLst>
              <a:gd name="adj1" fmla="val 50000"/>
              <a:gd name="adj2" fmla="val 50000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58" name="CustomShape 6"/>
          <p:cNvSpPr/>
          <p:nvPr/>
        </p:nvSpPr>
        <p:spPr>
          <a:xfrm>
            <a:off x="2683440" y="2834640"/>
            <a:ext cx="1142280" cy="120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JetBrains Mono"/>
                <a:ea typeface="DejaVu Sans"/>
              </a:rPr>
              <a:t>Any system control request – resource, power, clock, security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1459" name="CustomShape 7"/>
          <p:cNvSpPr/>
          <p:nvPr/>
        </p:nvSpPr>
        <p:spPr>
          <a:xfrm>
            <a:off x="3432240" y="4221360"/>
            <a:ext cx="3348720" cy="25128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60" name="CustomShape 8"/>
          <p:cNvSpPr/>
          <p:nvPr/>
        </p:nvSpPr>
        <p:spPr>
          <a:xfrm>
            <a:off x="3652560" y="3356280"/>
            <a:ext cx="3128400" cy="104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JetBrains Mono"/>
                <a:ea typeface="DejaVu Sans"/>
              </a:rPr>
              <a:t>Sciclient sends a TISCI message to the SYSFW/HSM Runtime with the specifics of the request, on a secure proxy thread allotted for this particular core. </a:t>
            </a:r>
            <a:endParaRPr lang="en-US" sz="10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50" b="0" strike="noStrike" spc="-1">
              <a:latin typeface="Arial"/>
            </a:endParaRPr>
          </a:p>
        </p:txBody>
      </p:sp>
      <p:sp>
        <p:nvSpPr>
          <p:cNvPr id="1461" name="CustomShape 9"/>
          <p:cNvSpPr/>
          <p:nvPr/>
        </p:nvSpPr>
        <p:spPr>
          <a:xfrm>
            <a:off x="10744200" y="3902040"/>
            <a:ext cx="1828080" cy="114228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SYSFW/HSM Runtime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62" name="CustomShape 10"/>
          <p:cNvSpPr/>
          <p:nvPr/>
        </p:nvSpPr>
        <p:spPr>
          <a:xfrm>
            <a:off x="6781680" y="4057920"/>
            <a:ext cx="2429280" cy="1027440"/>
          </a:xfrm>
          <a:prstGeom prst="roundRect">
            <a:avLst>
              <a:gd name="adj" fmla="val 16667"/>
            </a:avLst>
          </a:prstGeom>
          <a:ln>
            <a:solidFill>
              <a:srgbClr val="7C7C7C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SECURE PROXY THREAD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63" name="CustomShape 11"/>
          <p:cNvSpPr/>
          <p:nvPr/>
        </p:nvSpPr>
        <p:spPr>
          <a:xfrm>
            <a:off x="9212040" y="4221360"/>
            <a:ext cx="1531440" cy="25128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64" name="CustomShape 12"/>
          <p:cNvSpPr/>
          <p:nvPr/>
        </p:nvSpPr>
        <p:spPr>
          <a:xfrm rot="10800000">
            <a:off x="12276000" y="5063760"/>
            <a:ext cx="1531440" cy="25128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65" name="CustomShape 13"/>
          <p:cNvSpPr/>
          <p:nvPr/>
        </p:nvSpPr>
        <p:spPr>
          <a:xfrm rot="10800000">
            <a:off x="10130760" y="5063760"/>
            <a:ext cx="3348720" cy="25128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66" name="CustomShape 14"/>
          <p:cNvSpPr/>
          <p:nvPr/>
        </p:nvSpPr>
        <p:spPr>
          <a:xfrm>
            <a:off x="9165240" y="4787280"/>
            <a:ext cx="1828080" cy="88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JetBrains Mono"/>
                <a:ea typeface="DejaVu Sans"/>
              </a:rPr>
              <a:t>SYSFW sends back a response after processing the request </a:t>
            </a:r>
            <a:endParaRPr lang="en-US" sz="10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5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ADEC3E82-017A-4278-8ED6-1E2FA62EBD5C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48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1468" name="CustomShape 2"/>
          <p:cNvSpPr/>
          <p:nvPr/>
        </p:nvSpPr>
        <p:spPr>
          <a:xfrm>
            <a:off x="3407040" y="2590920"/>
            <a:ext cx="6628680" cy="281880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1469" name="CustomShape 3"/>
          <p:cNvSpPr/>
          <p:nvPr/>
        </p:nvSpPr>
        <p:spPr>
          <a:xfrm>
            <a:off x="5749560" y="2638080"/>
            <a:ext cx="2063880" cy="106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Franklin Gothic Book"/>
                <a:ea typeface="DejaVu Sans"/>
              </a:rPr>
              <a:t>SCICLIENT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470" name="CustomShape 4"/>
          <p:cNvSpPr/>
          <p:nvPr/>
        </p:nvSpPr>
        <p:spPr>
          <a:xfrm>
            <a:off x="3809880" y="3390120"/>
            <a:ext cx="1943640" cy="838800"/>
          </a:xfrm>
          <a:prstGeom prst="roundRect">
            <a:avLst>
              <a:gd name="adj" fmla="val 16667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RESOURCE MANAGEMENT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71" name="CustomShape 5"/>
          <p:cNvSpPr/>
          <p:nvPr/>
        </p:nvSpPr>
        <p:spPr>
          <a:xfrm>
            <a:off x="5749560" y="3397320"/>
            <a:ext cx="1943640" cy="838800"/>
          </a:xfrm>
          <a:prstGeom prst="roundRect">
            <a:avLst>
              <a:gd name="adj" fmla="val 16667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POWER MANAGEMENT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72" name="CustomShape 6"/>
          <p:cNvSpPr/>
          <p:nvPr/>
        </p:nvSpPr>
        <p:spPr>
          <a:xfrm>
            <a:off x="7693920" y="3390120"/>
            <a:ext cx="1943640" cy="838800"/>
          </a:xfrm>
          <a:prstGeom prst="roundRect">
            <a:avLst>
              <a:gd name="adj" fmla="val 16667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SECURITY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73" name="CustomShape 7"/>
          <p:cNvSpPr/>
          <p:nvPr/>
        </p:nvSpPr>
        <p:spPr>
          <a:xfrm>
            <a:off x="3809880" y="4229640"/>
            <a:ext cx="2913480" cy="838800"/>
          </a:xfrm>
          <a:prstGeom prst="roundRect">
            <a:avLst>
              <a:gd name="adj" fmla="val 16667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FIREWALLS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74" name="CustomShape 8"/>
          <p:cNvSpPr/>
          <p:nvPr/>
        </p:nvSpPr>
        <p:spPr>
          <a:xfrm>
            <a:off x="6721920" y="4229640"/>
            <a:ext cx="2913480" cy="838800"/>
          </a:xfrm>
          <a:prstGeom prst="roundRect">
            <a:avLst>
              <a:gd name="adj" fmla="val 16667"/>
            </a:avLst>
          </a:prstGeom>
          <a:ln>
            <a:solidFill>
              <a:srgbClr val="3E3E3E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PROCESSOR BOOT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549D9FA6-EA00-4818-A3DF-0DA0F1E0DF59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49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1476" name="CustomShape 2"/>
          <p:cNvSpPr/>
          <p:nvPr/>
        </p:nvSpPr>
        <p:spPr>
          <a:xfrm>
            <a:off x="1371600" y="1600200"/>
            <a:ext cx="2361600" cy="76140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77" name="CustomShape 3"/>
          <p:cNvSpPr/>
          <p:nvPr/>
        </p:nvSpPr>
        <p:spPr>
          <a:xfrm>
            <a:off x="5595480" y="1600200"/>
            <a:ext cx="2582640" cy="76140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SYSFW-HS-FS-ENC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78" name="CustomShape 4"/>
          <p:cNvSpPr/>
          <p:nvPr/>
        </p:nvSpPr>
        <p:spPr>
          <a:xfrm>
            <a:off x="3733920" y="1981080"/>
            <a:ext cx="1860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9" name="CustomShape 5"/>
          <p:cNvSpPr/>
          <p:nvPr/>
        </p:nvSpPr>
        <p:spPr>
          <a:xfrm>
            <a:off x="4300200" y="1600200"/>
            <a:ext cx="1294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MEK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80" name="CustomShape 6"/>
          <p:cNvSpPr/>
          <p:nvPr/>
        </p:nvSpPr>
        <p:spPr>
          <a:xfrm>
            <a:off x="1371600" y="2590920"/>
            <a:ext cx="259020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Unsigned, unencrypted SYSFW for HS-FS device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81" name="CustomShape 7"/>
          <p:cNvSpPr/>
          <p:nvPr/>
        </p:nvSpPr>
        <p:spPr>
          <a:xfrm>
            <a:off x="5595480" y="2590920"/>
            <a:ext cx="286200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Encrypted SYSFW for HS-FS device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82" name="CustomShape 8"/>
          <p:cNvSpPr/>
          <p:nvPr/>
        </p:nvSpPr>
        <p:spPr>
          <a:xfrm>
            <a:off x="5631480" y="3175560"/>
            <a:ext cx="28620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(sysfw-hs-fs-enc.bin)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83" name="CustomShape 9"/>
          <p:cNvSpPr/>
          <p:nvPr/>
        </p:nvSpPr>
        <p:spPr>
          <a:xfrm>
            <a:off x="8178480" y="1992960"/>
            <a:ext cx="1860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4" name="CustomShape 10"/>
          <p:cNvSpPr/>
          <p:nvPr/>
        </p:nvSpPr>
        <p:spPr>
          <a:xfrm>
            <a:off x="8744760" y="1611720"/>
            <a:ext cx="1294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MPK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85" name="CustomShape 11"/>
          <p:cNvSpPr/>
          <p:nvPr/>
        </p:nvSpPr>
        <p:spPr>
          <a:xfrm>
            <a:off x="10040400" y="1611720"/>
            <a:ext cx="2582640" cy="76140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SYSFW-HS-FS-ENC-CERT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86" name="CustomShape 12"/>
          <p:cNvSpPr/>
          <p:nvPr/>
        </p:nvSpPr>
        <p:spPr>
          <a:xfrm>
            <a:off x="9906120" y="2590920"/>
            <a:ext cx="286200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X509 Certificate for the Encrypted SYSFW for HS-FS device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87" name="CustomShape 13"/>
          <p:cNvSpPr/>
          <p:nvPr/>
        </p:nvSpPr>
        <p:spPr>
          <a:xfrm>
            <a:off x="9922680" y="3344760"/>
            <a:ext cx="341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(sysfw-hs-fs-enc-cert.bin)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88" name="CustomShape 14"/>
          <p:cNvSpPr/>
          <p:nvPr/>
        </p:nvSpPr>
        <p:spPr>
          <a:xfrm>
            <a:off x="1371600" y="4291920"/>
            <a:ext cx="2361600" cy="76140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89" name="CustomShape 15"/>
          <p:cNvSpPr/>
          <p:nvPr/>
        </p:nvSpPr>
        <p:spPr>
          <a:xfrm>
            <a:off x="1371600" y="5282640"/>
            <a:ext cx="259020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Unsigned, unencrypted SYSFW for GP device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90" name="CustomShape 16"/>
          <p:cNvSpPr/>
          <p:nvPr/>
        </p:nvSpPr>
        <p:spPr>
          <a:xfrm>
            <a:off x="1600200" y="5867280"/>
            <a:ext cx="28620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(sysfw.bin)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7818C2DC-C2F9-4106-84F1-044065A10779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5</a:t>
            </a:fld>
            <a:endParaRPr lang="en-US" sz="1100" b="0" strike="noStrike" spc="-1">
              <a:latin typeface="Arial"/>
            </a:endParaRPr>
          </a:p>
        </p:txBody>
      </p:sp>
      <p:pic>
        <p:nvPicPr>
          <p:cNvPr id="340" name="Picture 2"/>
          <p:cNvPicPr/>
          <p:nvPr/>
        </p:nvPicPr>
        <p:blipFill>
          <a:blip r:embed="rId2"/>
          <a:stretch/>
        </p:blipFill>
        <p:spPr>
          <a:xfrm rot="16200000">
            <a:off x="10208880" y="-748440"/>
            <a:ext cx="2278440" cy="4906080"/>
          </a:xfrm>
          <a:prstGeom prst="rect">
            <a:avLst/>
          </a:prstGeom>
          <a:ln>
            <a:noFill/>
          </a:ln>
        </p:spPr>
      </p:pic>
      <p:sp>
        <p:nvSpPr>
          <p:cNvPr id="341" name="CustomShape 2"/>
          <p:cNvSpPr/>
          <p:nvPr/>
        </p:nvSpPr>
        <p:spPr>
          <a:xfrm>
            <a:off x="9047520" y="127872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3"/>
          <p:cNvSpPr/>
          <p:nvPr/>
        </p:nvSpPr>
        <p:spPr>
          <a:xfrm>
            <a:off x="9136440" y="13550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4"/>
          <p:cNvSpPr/>
          <p:nvPr/>
        </p:nvSpPr>
        <p:spPr>
          <a:xfrm>
            <a:off x="9365040" y="13550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5"/>
          <p:cNvSpPr/>
          <p:nvPr/>
        </p:nvSpPr>
        <p:spPr>
          <a:xfrm>
            <a:off x="9581040" y="1583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6"/>
          <p:cNvSpPr/>
          <p:nvPr/>
        </p:nvSpPr>
        <p:spPr>
          <a:xfrm>
            <a:off x="9809640" y="13550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7"/>
          <p:cNvSpPr/>
          <p:nvPr/>
        </p:nvSpPr>
        <p:spPr>
          <a:xfrm>
            <a:off x="10051200" y="1583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8"/>
          <p:cNvSpPr/>
          <p:nvPr/>
        </p:nvSpPr>
        <p:spPr>
          <a:xfrm>
            <a:off x="10292400" y="1583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9"/>
          <p:cNvSpPr/>
          <p:nvPr/>
        </p:nvSpPr>
        <p:spPr>
          <a:xfrm>
            <a:off x="10482480" y="13550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10"/>
          <p:cNvSpPr/>
          <p:nvPr/>
        </p:nvSpPr>
        <p:spPr>
          <a:xfrm>
            <a:off x="10711440" y="15728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11"/>
          <p:cNvSpPr/>
          <p:nvPr/>
        </p:nvSpPr>
        <p:spPr>
          <a:xfrm>
            <a:off x="9047520" y="284328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1" name="CustomShape 12"/>
          <p:cNvSpPr/>
          <p:nvPr/>
        </p:nvSpPr>
        <p:spPr>
          <a:xfrm>
            <a:off x="11638440" y="280584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2" name="CustomShape 13"/>
          <p:cNvSpPr/>
          <p:nvPr/>
        </p:nvSpPr>
        <p:spPr>
          <a:xfrm>
            <a:off x="11612880" y="125892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14"/>
          <p:cNvSpPr/>
          <p:nvPr/>
        </p:nvSpPr>
        <p:spPr>
          <a:xfrm>
            <a:off x="1170180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15"/>
          <p:cNvSpPr/>
          <p:nvPr/>
        </p:nvSpPr>
        <p:spPr>
          <a:xfrm>
            <a:off x="1193040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16"/>
          <p:cNvSpPr/>
          <p:nvPr/>
        </p:nvSpPr>
        <p:spPr>
          <a:xfrm>
            <a:off x="1214640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17"/>
          <p:cNvSpPr/>
          <p:nvPr/>
        </p:nvSpPr>
        <p:spPr>
          <a:xfrm>
            <a:off x="1237500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8"/>
          <p:cNvSpPr/>
          <p:nvPr/>
        </p:nvSpPr>
        <p:spPr>
          <a:xfrm>
            <a:off x="1260360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9"/>
          <p:cNvSpPr/>
          <p:nvPr/>
        </p:nvSpPr>
        <p:spPr>
          <a:xfrm>
            <a:off x="1283220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20"/>
          <p:cNvSpPr/>
          <p:nvPr/>
        </p:nvSpPr>
        <p:spPr>
          <a:xfrm>
            <a:off x="1304784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21"/>
          <p:cNvSpPr/>
          <p:nvPr/>
        </p:nvSpPr>
        <p:spPr>
          <a:xfrm>
            <a:off x="13276440" y="16074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22"/>
          <p:cNvSpPr/>
          <p:nvPr/>
        </p:nvSpPr>
        <p:spPr>
          <a:xfrm>
            <a:off x="10353960" y="3596040"/>
            <a:ext cx="23371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EMMC BOOT MODE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2" name="Picture 2"/>
          <p:cNvPicPr/>
          <p:nvPr/>
        </p:nvPicPr>
        <p:blipFill>
          <a:blip r:embed="rId2"/>
          <a:stretch/>
        </p:blipFill>
        <p:spPr>
          <a:xfrm rot="16200000">
            <a:off x="2014920" y="-780840"/>
            <a:ext cx="2278440" cy="4906080"/>
          </a:xfrm>
          <a:prstGeom prst="rect">
            <a:avLst/>
          </a:prstGeom>
          <a:ln>
            <a:noFill/>
          </a:ln>
        </p:spPr>
      </p:pic>
      <p:sp>
        <p:nvSpPr>
          <p:cNvPr id="363" name="CustomShape 23"/>
          <p:cNvSpPr/>
          <p:nvPr/>
        </p:nvSpPr>
        <p:spPr>
          <a:xfrm>
            <a:off x="853920" y="124632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24"/>
          <p:cNvSpPr/>
          <p:nvPr/>
        </p:nvSpPr>
        <p:spPr>
          <a:xfrm>
            <a:off x="942840" y="1322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25"/>
          <p:cNvSpPr/>
          <p:nvPr/>
        </p:nvSpPr>
        <p:spPr>
          <a:xfrm>
            <a:off x="1171440" y="1322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26"/>
          <p:cNvSpPr/>
          <p:nvPr/>
        </p:nvSpPr>
        <p:spPr>
          <a:xfrm>
            <a:off x="1387080" y="15512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27"/>
          <p:cNvSpPr/>
          <p:nvPr/>
        </p:nvSpPr>
        <p:spPr>
          <a:xfrm>
            <a:off x="1615680" y="1322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28"/>
          <p:cNvSpPr/>
          <p:nvPr/>
        </p:nvSpPr>
        <p:spPr>
          <a:xfrm>
            <a:off x="1844280" y="1322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29"/>
          <p:cNvSpPr/>
          <p:nvPr/>
        </p:nvSpPr>
        <p:spPr>
          <a:xfrm>
            <a:off x="2072880" y="1322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30"/>
          <p:cNvSpPr/>
          <p:nvPr/>
        </p:nvSpPr>
        <p:spPr>
          <a:xfrm>
            <a:off x="2288880" y="132264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31"/>
          <p:cNvSpPr/>
          <p:nvPr/>
        </p:nvSpPr>
        <p:spPr>
          <a:xfrm>
            <a:off x="2547720" y="156708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32"/>
          <p:cNvSpPr/>
          <p:nvPr/>
        </p:nvSpPr>
        <p:spPr>
          <a:xfrm>
            <a:off x="853920" y="281088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3" name="CustomShape 33"/>
          <p:cNvSpPr/>
          <p:nvPr/>
        </p:nvSpPr>
        <p:spPr>
          <a:xfrm>
            <a:off x="3444480" y="277344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4" name="CustomShape 34"/>
          <p:cNvSpPr/>
          <p:nvPr/>
        </p:nvSpPr>
        <p:spPr>
          <a:xfrm>
            <a:off x="3419280" y="122652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35"/>
          <p:cNvSpPr/>
          <p:nvPr/>
        </p:nvSpPr>
        <p:spPr>
          <a:xfrm>
            <a:off x="350820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36"/>
          <p:cNvSpPr/>
          <p:nvPr/>
        </p:nvSpPr>
        <p:spPr>
          <a:xfrm>
            <a:off x="373680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37"/>
          <p:cNvSpPr/>
          <p:nvPr/>
        </p:nvSpPr>
        <p:spPr>
          <a:xfrm>
            <a:off x="395280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38"/>
          <p:cNvSpPr/>
          <p:nvPr/>
        </p:nvSpPr>
        <p:spPr>
          <a:xfrm>
            <a:off x="418140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39"/>
          <p:cNvSpPr/>
          <p:nvPr/>
        </p:nvSpPr>
        <p:spPr>
          <a:xfrm>
            <a:off x="441000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40"/>
          <p:cNvSpPr/>
          <p:nvPr/>
        </p:nvSpPr>
        <p:spPr>
          <a:xfrm>
            <a:off x="463860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41"/>
          <p:cNvSpPr/>
          <p:nvPr/>
        </p:nvSpPr>
        <p:spPr>
          <a:xfrm>
            <a:off x="485424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42"/>
          <p:cNvSpPr/>
          <p:nvPr/>
        </p:nvSpPr>
        <p:spPr>
          <a:xfrm>
            <a:off x="5082840" y="157500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43"/>
          <p:cNvSpPr/>
          <p:nvPr/>
        </p:nvSpPr>
        <p:spPr>
          <a:xfrm>
            <a:off x="2159280" y="3563280"/>
            <a:ext cx="2108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DEV BOOT MODE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84" name="Picture 2"/>
          <p:cNvPicPr/>
          <p:nvPr/>
        </p:nvPicPr>
        <p:blipFill>
          <a:blip r:embed="rId2"/>
          <a:stretch/>
        </p:blipFill>
        <p:spPr>
          <a:xfrm rot="16200000">
            <a:off x="1985040" y="2856600"/>
            <a:ext cx="2278440" cy="4906080"/>
          </a:xfrm>
          <a:prstGeom prst="rect">
            <a:avLst/>
          </a:prstGeom>
          <a:ln>
            <a:noFill/>
          </a:ln>
        </p:spPr>
      </p:pic>
      <p:sp>
        <p:nvSpPr>
          <p:cNvPr id="385" name="CustomShape 44"/>
          <p:cNvSpPr/>
          <p:nvPr/>
        </p:nvSpPr>
        <p:spPr>
          <a:xfrm>
            <a:off x="731520" y="484632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45"/>
          <p:cNvSpPr/>
          <p:nvPr/>
        </p:nvSpPr>
        <p:spPr>
          <a:xfrm>
            <a:off x="822960" y="4937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6"/>
          <p:cNvSpPr/>
          <p:nvPr/>
        </p:nvSpPr>
        <p:spPr>
          <a:xfrm>
            <a:off x="1061280" y="4937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47"/>
          <p:cNvSpPr/>
          <p:nvPr/>
        </p:nvSpPr>
        <p:spPr>
          <a:xfrm>
            <a:off x="1277280" y="5189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48"/>
          <p:cNvSpPr/>
          <p:nvPr/>
        </p:nvSpPr>
        <p:spPr>
          <a:xfrm>
            <a:off x="1493280" y="4937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49"/>
          <p:cNvSpPr/>
          <p:nvPr/>
        </p:nvSpPr>
        <p:spPr>
          <a:xfrm>
            <a:off x="1745280" y="5189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50"/>
          <p:cNvSpPr/>
          <p:nvPr/>
        </p:nvSpPr>
        <p:spPr>
          <a:xfrm>
            <a:off x="1961280" y="4937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51"/>
          <p:cNvSpPr/>
          <p:nvPr/>
        </p:nvSpPr>
        <p:spPr>
          <a:xfrm>
            <a:off x="2213280" y="4937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52"/>
          <p:cNvSpPr/>
          <p:nvPr/>
        </p:nvSpPr>
        <p:spPr>
          <a:xfrm>
            <a:off x="2465280" y="5189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53"/>
          <p:cNvSpPr/>
          <p:nvPr/>
        </p:nvSpPr>
        <p:spPr>
          <a:xfrm>
            <a:off x="3414240" y="4877280"/>
            <a:ext cx="1980360" cy="6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54"/>
          <p:cNvSpPr/>
          <p:nvPr/>
        </p:nvSpPr>
        <p:spPr>
          <a:xfrm>
            <a:off x="3545280" y="5189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55"/>
          <p:cNvSpPr/>
          <p:nvPr/>
        </p:nvSpPr>
        <p:spPr>
          <a:xfrm>
            <a:off x="3797280" y="5189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56"/>
          <p:cNvSpPr/>
          <p:nvPr/>
        </p:nvSpPr>
        <p:spPr>
          <a:xfrm>
            <a:off x="4049280" y="5189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57"/>
          <p:cNvSpPr/>
          <p:nvPr/>
        </p:nvSpPr>
        <p:spPr>
          <a:xfrm>
            <a:off x="4301280" y="5189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58"/>
          <p:cNvSpPr/>
          <p:nvPr/>
        </p:nvSpPr>
        <p:spPr>
          <a:xfrm>
            <a:off x="4589280" y="5189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9"/>
          <p:cNvSpPr/>
          <p:nvPr/>
        </p:nvSpPr>
        <p:spPr>
          <a:xfrm>
            <a:off x="4877280" y="5189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60"/>
          <p:cNvSpPr/>
          <p:nvPr/>
        </p:nvSpPr>
        <p:spPr>
          <a:xfrm>
            <a:off x="5165280" y="5189760"/>
            <a:ext cx="151560" cy="151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61"/>
          <p:cNvSpPr/>
          <p:nvPr/>
        </p:nvSpPr>
        <p:spPr>
          <a:xfrm>
            <a:off x="731520" y="654876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3" name="CustomShape 62"/>
          <p:cNvSpPr/>
          <p:nvPr/>
        </p:nvSpPr>
        <p:spPr>
          <a:xfrm>
            <a:off x="3383280" y="654876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4" name="CustomShape 63"/>
          <p:cNvSpPr/>
          <p:nvPr/>
        </p:nvSpPr>
        <p:spPr>
          <a:xfrm>
            <a:off x="1860480" y="7223760"/>
            <a:ext cx="2171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PCIE BOOT MODE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CustomShape 1"/>
          <p:cNvSpPr/>
          <p:nvPr/>
        </p:nvSpPr>
        <p:spPr>
          <a:xfrm>
            <a:off x="3151440" y="64440"/>
            <a:ext cx="3105360" cy="76140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Target EVM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(Running SBL PCIE)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92" name="CustomShape 2"/>
          <p:cNvSpPr/>
          <p:nvPr/>
        </p:nvSpPr>
        <p:spPr>
          <a:xfrm>
            <a:off x="7867800" y="39960"/>
            <a:ext cx="3105000" cy="761400"/>
          </a:xfrm>
          <a:prstGeom prst="roundRect">
            <a:avLst>
              <a:gd name="adj" fmla="val 16667"/>
            </a:avLst>
          </a:prstGeom>
          <a:ln>
            <a:solidFill>
              <a:srgbClr val="0D7687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Target EVM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(Running SBL PCIE HOST)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93" name="CustomShape 3"/>
          <p:cNvSpPr/>
          <p:nvPr/>
        </p:nvSpPr>
        <p:spPr>
          <a:xfrm>
            <a:off x="3566160" y="1560240"/>
            <a:ext cx="2255400" cy="640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PCIe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94" name="CustomShape 4"/>
          <p:cNvSpPr/>
          <p:nvPr/>
        </p:nvSpPr>
        <p:spPr>
          <a:xfrm>
            <a:off x="8318160" y="1272240"/>
            <a:ext cx="2255400" cy="640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PCIe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95" name="CustomShape 5"/>
          <p:cNvSpPr/>
          <p:nvPr/>
        </p:nvSpPr>
        <p:spPr>
          <a:xfrm>
            <a:off x="3566160" y="2640240"/>
            <a:ext cx="2255400" cy="640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Configure ATU for receiving appimage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96" name="CustomShape 6"/>
          <p:cNvSpPr/>
          <p:nvPr/>
        </p:nvSpPr>
        <p:spPr>
          <a:xfrm>
            <a:off x="3566160" y="3756240"/>
            <a:ext cx="2255400" cy="8157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Notify host application ready to receive appimage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97" name="CustomShape 7"/>
          <p:cNvSpPr/>
          <p:nvPr/>
        </p:nvSpPr>
        <p:spPr>
          <a:xfrm>
            <a:off x="8318160" y="2640240"/>
            <a:ext cx="2255400" cy="640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Transfer SBL PCIe image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98" name="CustomShape 8"/>
          <p:cNvSpPr/>
          <p:nvPr/>
        </p:nvSpPr>
        <p:spPr>
          <a:xfrm>
            <a:off x="8318160" y="4757760"/>
            <a:ext cx="2255400" cy="640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Transfer application image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99" name="CustomShape 9"/>
          <p:cNvSpPr/>
          <p:nvPr/>
        </p:nvSpPr>
        <p:spPr>
          <a:xfrm>
            <a:off x="8318160" y="5664240"/>
            <a:ext cx="2255400" cy="805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Notify target EVM offset to which image is send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00" name="CustomShape 10"/>
          <p:cNvSpPr/>
          <p:nvPr/>
        </p:nvSpPr>
        <p:spPr>
          <a:xfrm>
            <a:off x="8318160" y="6744240"/>
            <a:ext cx="2255400" cy="7675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Mark image transfer completion with “MAGIC WORD”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01" name="CustomShape 11"/>
          <p:cNvSpPr/>
          <p:nvPr/>
        </p:nvSpPr>
        <p:spPr>
          <a:xfrm>
            <a:off x="3566160" y="5052240"/>
            <a:ext cx="2255400" cy="10742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Authenticate and boot application on receiving the “MAGIC WORD”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02" name="Line 12"/>
          <p:cNvSpPr/>
          <p:nvPr/>
        </p:nvSpPr>
        <p:spPr>
          <a:xfrm>
            <a:off x="7132320" y="-216000"/>
            <a:ext cx="0" cy="78638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3" name="CustomShape 13"/>
          <p:cNvSpPr/>
          <p:nvPr/>
        </p:nvSpPr>
        <p:spPr>
          <a:xfrm>
            <a:off x="3200400" y="1247040"/>
            <a:ext cx="2926080" cy="1280160"/>
          </a:xfrm>
          <a:custGeom>
            <a:avLst/>
            <a:gdLst/>
            <a:ahLst/>
            <a:cxnLst/>
            <a:rect l="0" t="0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>
            <a:solidFill>
              <a:srgbClr val="3465A4"/>
            </a:solidFill>
            <a:custDash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4" name="TextShape 14"/>
          <p:cNvSpPr txBox="1"/>
          <p:nvPr/>
        </p:nvSpPr>
        <p:spPr>
          <a:xfrm>
            <a:off x="731520" y="1155600"/>
            <a:ext cx="2011680" cy="1554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Skipped if booting in PCIe boot mode. Use ROM configuration for PCIe instead</a:t>
            </a:r>
          </a:p>
        </p:txBody>
      </p:sp>
      <p:sp>
        <p:nvSpPr>
          <p:cNvPr id="1505" name="TextShape 15"/>
          <p:cNvSpPr txBox="1"/>
          <p:nvPr/>
        </p:nvSpPr>
        <p:spPr>
          <a:xfrm>
            <a:off x="10883520" y="903600"/>
            <a:ext cx="3106800" cy="137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Initialization and link training will happen with ROM if target boots in PCIe boot mode. Else link training happens with SBL PCIE</a:t>
            </a:r>
          </a:p>
        </p:txBody>
      </p:sp>
      <p:sp>
        <p:nvSpPr>
          <p:cNvPr id="1506" name="CustomShape 16"/>
          <p:cNvSpPr/>
          <p:nvPr/>
        </p:nvSpPr>
        <p:spPr>
          <a:xfrm>
            <a:off x="7952760" y="2327400"/>
            <a:ext cx="2926080" cy="1280160"/>
          </a:xfrm>
          <a:custGeom>
            <a:avLst/>
            <a:gdLst/>
            <a:ahLst/>
            <a:cxnLst/>
            <a:rect l="0" t="0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>
            <a:solidFill>
              <a:srgbClr val="3465A4"/>
            </a:solidFill>
            <a:custDash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7" name="CustomShape 17"/>
          <p:cNvSpPr/>
          <p:nvPr/>
        </p:nvSpPr>
        <p:spPr>
          <a:xfrm>
            <a:off x="3200760" y="1247400"/>
            <a:ext cx="2926080" cy="1280160"/>
          </a:xfrm>
          <a:custGeom>
            <a:avLst/>
            <a:gdLst/>
            <a:ahLst/>
            <a:cxnLst/>
            <a:rect l="0" t="0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>
            <a:solidFill>
              <a:srgbClr val="3465A4"/>
            </a:solidFill>
            <a:custDash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8" name="TextShape 18"/>
          <p:cNvSpPr txBox="1"/>
          <p:nvPr/>
        </p:nvSpPr>
        <p:spPr>
          <a:xfrm>
            <a:off x="10883520" y="2595600"/>
            <a:ext cx="3106800" cy="918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Happens only if target EVM is booting in PCIe boot mode.</a:t>
            </a:r>
          </a:p>
        </p:txBody>
      </p:sp>
      <p:sp>
        <p:nvSpPr>
          <p:cNvPr id="1509" name="CustomShape 19"/>
          <p:cNvSpPr/>
          <p:nvPr/>
        </p:nvSpPr>
        <p:spPr>
          <a:xfrm>
            <a:off x="8318160" y="3828240"/>
            <a:ext cx="2255400" cy="640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Wait for notification from target EVM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10" name="Line 20"/>
          <p:cNvSpPr/>
          <p:nvPr/>
        </p:nvSpPr>
        <p:spPr>
          <a:xfrm>
            <a:off x="4663440" y="2200320"/>
            <a:ext cx="0" cy="4399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1" name="Line 21"/>
          <p:cNvSpPr/>
          <p:nvPr/>
        </p:nvSpPr>
        <p:spPr>
          <a:xfrm>
            <a:off x="4663440" y="3280320"/>
            <a:ext cx="0" cy="4759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2" name="Line 22"/>
          <p:cNvSpPr/>
          <p:nvPr/>
        </p:nvSpPr>
        <p:spPr>
          <a:xfrm>
            <a:off x="4663440" y="4572000"/>
            <a:ext cx="0" cy="4802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3" name="Line 23"/>
          <p:cNvSpPr/>
          <p:nvPr/>
        </p:nvSpPr>
        <p:spPr>
          <a:xfrm>
            <a:off x="9418320" y="1912320"/>
            <a:ext cx="0" cy="7279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4" name="Line 24"/>
          <p:cNvSpPr/>
          <p:nvPr/>
        </p:nvSpPr>
        <p:spPr>
          <a:xfrm>
            <a:off x="9418320" y="3280320"/>
            <a:ext cx="0" cy="5479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5" name="Line 25"/>
          <p:cNvSpPr/>
          <p:nvPr/>
        </p:nvSpPr>
        <p:spPr>
          <a:xfrm>
            <a:off x="9418320" y="4468320"/>
            <a:ext cx="0" cy="2865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6" name="Line 26"/>
          <p:cNvSpPr/>
          <p:nvPr/>
        </p:nvSpPr>
        <p:spPr>
          <a:xfrm>
            <a:off x="9418320" y="5404320"/>
            <a:ext cx="0" cy="2599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7" name="Line 27"/>
          <p:cNvSpPr/>
          <p:nvPr/>
        </p:nvSpPr>
        <p:spPr>
          <a:xfrm>
            <a:off x="9418320" y="6484320"/>
            <a:ext cx="0" cy="2599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8" name="Line 28"/>
          <p:cNvSpPr/>
          <p:nvPr/>
        </p:nvSpPr>
        <p:spPr>
          <a:xfrm>
            <a:off x="5821560" y="4114800"/>
            <a:ext cx="2496600" cy="0"/>
          </a:xfrm>
          <a:prstGeom prst="line">
            <a:avLst/>
          </a:prstGeom>
          <a:ln>
            <a:solidFill>
              <a:srgbClr val="000000"/>
            </a:solidFill>
            <a:custDash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9" name="Line 29"/>
          <p:cNvSpPr/>
          <p:nvPr/>
        </p:nvSpPr>
        <p:spPr>
          <a:xfrm flipH="1" flipV="1">
            <a:off x="5821560" y="5577840"/>
            <a:ext cx="2496600" cy="1554480"/>
          </a:xfrm>
          <a:prstGeom prst="line">
            <a:avLst/>
          </a:prstGeom>
          <a:ln>
            <a:solidFill>
              <a:srgbClr val="000000"/>
            </a:solidFill>
            <a:custDash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Content Placeholder 8"/>
          <p:cNvPicPr/>
          <p:nvPr/>
        </p:nvPicPr>
        <p:blipFill>
          <a:blip r:embed="rId2"/>
          <a:stretch/>
        </p:blipFill>
        <p:spPr>
          <a:xfrm>
            <a:off x="2057400" y="1706400"/>
            <a:ext cx="10892880" cy="6127200"/>
          </a:xfrm>
          <a:prstGeom prst="rect">
            <a:avLst/>
          </a:prstGeom>
          <a:ln w="9360">
            <a:noFill/>
          </a:ln>
        </p:spPr>
      </p:pic>
      <p:sp>
        <p:nvSpPr>
          <p:cNvPr id="406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5714F36E-6A8A-496B-A02B-ABE7A3747CFB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6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407" name="CustomShape 2"/>
          <p:cNvSpPr/>
          <p:nvPr/>
        </p:nvSpPr>
        <p:spPr>
          <a:xfrm>
            <a:off x="0" y="7391520"/>
            <a:ext cx="14629680" cy="83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3"/>
          <p:cNvSpPr/>
          <p:nvPr/>
        </p:nvSpPr>
        <p:spPr>
          <a:xfrm>
            <a:off x="3983400" y="4501800"/>
            <a:ext cx="1101600" cy="1065960"/>
          </a:xfrm>
          <a:prstGeom prst="rect">
            <a:avLst/>
          </a:prstGeom>
          <a:noFill/>
          <a:ln w="38160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4"/>
          <p:cNvSpPr/>
          <p:nvPr/>
        </p:nvSpPr>
        <p:spPr>
          <a:xfrm>
            <a:off x="3733920" y="1282320"/>
            <a:ext cx="347400" cy="533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5"/>
          <p:cNvSpPr/>
          <p:nvPr/>
        </p:nvSpPr>
        <p:spPr>
          <a:xfrm>
            <a:off x="3035160" y="495288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6"/>
          <p:cNvSpPr/>
          <p:nvPr/>
        </p:nvSpPr>
        <p:spPr>
          <a:xfrm>
            <a:off x="4513320" y="610920"/>
            <a:ext cx="10789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2" name="CustomShape 7"/>
          <p:cNvSpPr/>
          <p:nvPr/>
        </p:nvSpPr>
        <p:spPr>
          <a:xfrm>
            <a:off x="2887920" y="675720"/>
            <a:ext cx="105984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3" name="CustomShape 8"/>
          <p:cNvSpPr/>
          <p:nvPr/>
        </p:nvSpPr>
        <p:spPr>
          <a:xfrm>
            <a:off x="1679400" y="4573440"/>
            <a:ext cx="13215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SW2 (0-7)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4" name="CustomShape 9"/>
          <p:cNvSpPr/>
          <p:nvPr/>
        </p:nvSpPr>
        <p:spPr>
          <a:xfrm flipH="1">
            <a:off x="6274080" y="1349640"/>
            <a:ext cx="277560" cy="42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10"/>
          <p:cNvSpPr/>
          <p:nvPr/>
        </p:nvSpPr>
        <p:spPr>
          <a:xfrm>
            <a:off x="6141600" y="488160"/>
            <a:ext cx="11271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 (12V, 5A)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6" name="CustomShape 11"/>
          <p:cNvSpPr/>
          <p:nvPr/>
        </p:nvSpPr>
        <p:spPr>
          <a:xfrm flipH="1">
            <a:off x="4915800" y="1279440"/>
            <a:ext cx="127080" cy="53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12"/>
          <p:cNvSpPr/>
          <p:nvPr/>
        </p:nvSpPr>
        <p:spPr>
          <a:xfrm>
            <a:off x="3983400" y="5643720"/>
            <a:ext cx="1101600" cy="1065960"/>
          </a:xfrm>
          <a:prstGeom prst="rect">
            <a:avLst/>
          </a:prstGeom>
          <a:noFill/>
          <a:ln w="38160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13"/>
          <p:cNvSpPr/>
          <p:nvPr/>
        </p:nvSpPr>
        <p:spPr>
          <a:xfrm>
            <a:off x="1679400" y="5740200"/>
            <a:ext cx="13780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SW3 (8-15)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9" name="CustomShape 14"/>
          <p:cNvSpPr/>
          <p:nvPr/>
        </p:nvSpPr>
        <p:spPr>
          <a:xfrm>
            <a:off x="3001680" y="6172200"/>
            <a:ext cx="913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FBD8A802-5806-4CBC-A369-C092C4B7BCA5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7</a:t>
            </a:fld>
            <a:endParaRPr lang="en-US" sz="1100" b="0" strike="noStrike" spc="-1">
              <a:latin typeface="Arial"/>
            </a:endParaRPr>
          </a:p>
        </p:txBody>
      </p:sp>
      <p:pic>
        <p:nvPicPr>
          <p:cNvPr id="421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2134080" y="75960"/>
            <a:ext cx="2590200" cy="4114080"/>
          </a:xfrm>
          <a:prstGeom prst="rect">
            <a:avLst/>
          </a:prstGeom>
          <a:ln>
            <a:noFill/>
          </a:ln>
        </p:spPr>
      </p:pic>
      <p:grpSp>
        <p:nvGrpSpPr>
          <p:cNvPr id="422" name="Group 2"/>
          <p:cNvGrpSpPr/>
          <p:nvPr/>
        </p:nvGrpSpPr>
        <p:grpSpPr>
          <a:xfrm>
            <a:off x="3642480" y="1828800"/>
            <a:ext cx="1675800" cy="456480"/>
            <a:chOff x="3642480" y="1828800"/>
            <a:chExt cx="1675800" cy="456480"/>
          </a:xfrm>
        </p:grpSpPr>
        <p:sp>
          <p:nvSpPr>
            <p:cNvPr id="423" name="CustomShape 3"/>
            <p:cNvSpPr/>
            <p:nvPr/>
          </p:nvSpPr>
          <p:spPr>
            <a:xfrm>
              <a:off x="3642480" y="182880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24" name="CustomShape 4"/>
            <p:cNvSpPr/>
            <p:nvPr/>
          </p:nvSpPr>
          <p:spPr>
            <a:xfrm>
              <a:off x="510552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5" name="CustomShape 5"/>
            <p:cNvSpPr/>
            <p:nvPr/>
          </p:nvSpPr>
          <p:spPr>
            <a:xfrm>
              <a:off x="489204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6" name="CustomShape 6"/>
            <p:cNvSpPr/>
            <p:nvPr/>
          </p:nvSpPr>
          <p:spPr>
            <a:xfrm>
              <a:off x="4686120" y="205740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7" name="CustomShape 7"/>
            <p:cNvSpPr/>
            <p:nvPr/>
          </p:nvSpPr>
          <p:spPr>
            <a:xfrm>
              <a:off x="446904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8" name="CustomShape 8"/>
            <p:cNvSpPr/>
            <p:nvPr/>
          </p:nvSpPr>
          <p:spPr>
            <a:xfrm>
              <a:off x="425772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9" name="CustomShape 9"/>
            <p:cNvSpPr/>
            <p:nvPr/>
          </p:nvSpPr>
          <p:spPr>
            <a:xfrm>
              <a:off x="405000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0" name="CustomShape 10"/>
            <p:cNvSpPr/>
            <p:nvPr/>
          </p:nvSpPr>
          <p:spPr>
            <a:xfrm>
              <a:off x="3870000" y="205740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1" name="CustomShape 11"/>
            <p:cNvSpPr/>
            <p:nvPr/>
          </p:nvSpPr>
          <p:spPr>
            <a:xfrm>
              <a:off x="3684240" y="205740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32" name="Group 12"/>
          <p:cNvGrpSpPr/>
          <p:nvPr/>
        </p:nvGrpSpPr>
        <p:grpSpPr>
          <a:xfrm>
            <a:off x="1703160" y="1828800"/>
            <a:ext cx="1675800" cy="456480"/>
            <a:chOff x="1703160" y="1828800"/>
            <a:chExt cx="1675800" cy="456480"/>
          </a:xfrm>
        </p:grpSpPr>
        <p:sp>
          <p:nvSpPr>
            <p:cNvPr id="433" name="CustomShape 13"/>
            <p:cNvSpPr/>
            <p:nvPr/>
          </p:nvSpPr>
          <p:spPr>
            <a:xfrm>
              <a:off x="1703160" y="182880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34" name="CustomShape 14"/>
            <p:cNvSpPr/>
            <p:nvPr/>
          </p:nvSpPr>
          <p:spPr>
            <a:xfrm>
              <a:off x="316548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5" name="CustomShape 15"/>
            <p:cNvSpPr/>
            <p:nvPr/>
          </p:nvSpPr>
          <p:spPr>
            <a:xfrm>
              <a:off x="297864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6" name="CustomShape 16"/>
            <p:cNvSpPr/>
            <p:nvPr/>
          </p:nvSpPr>
          <p:spPr>
            <a:xfrm>
              <a:off x="274644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7" name="CustomShape 17"/>
            <p:cNvSpPr/>
            <p:nvPr/>
          </p:nvSpPr>
          <p:spPr>
            <a:xfrm>
              <a:off x="2529720" y="19051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8" name="CustomShape 18"/>
            <p:cNvSpPr/>
            <p:nvPr/>
          </p:nvSpPr>
          <p:spPr>
            <a:xfrm>
              <a:off x="231840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9" name="CustomShape 19"/>
            <p:cNvSpPr/>
            <p:nvPr/>
          </p:nvSpPr>
          <p:spPr>
            <a:xfrm>
              <a:off x="211068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0" name="CustomShape 20"/>
            <p:cNvSpPr/>
            <p:nvPr/>
          </p:nvSpPr>
          <p:spPr>
            <a:xfrm>
              <a:off x="1930680" y="205740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1" name="CustomShape 21"/>
            <p:cNvSpPr/>
            <p:nvPr/>
          </p:nvSpPr>
          <p:spPr>
            <a:xfrm>
              <a:off x="1744920" y="205740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42" name="Group 22"/>
          <p:cNvGrpSpPr/>
          <p:nvPr/>
        </p:nvGrpSpPr>
        <p:grpSpPr>
          <a:xfrm>
            <a:off x="1336680" y="3505320"/>
            <a:ext cx="4198320" cy="1086840"/>
            <a:chOff x="1336680" y="3505320"/>
            <a:chExt cx="4198320" cy="1086840"/>
          </a:xfrm>
        </p:grpSpPr>
        <p:sp>
          <p:nvSpPr>
            <p:cNvPr id="443" name="CustomShape 23"/>
            <p:cNvSpPr/>
            <p:nvPr/>
          </p:nvSpPr>
          <p:spPr>
            <a:xfrm>
              <a:off x="3554640" y="350532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44" name="CustomShape 24"/>
            <p:cNvSpPr/>
            <p:nvPr/>
          </p:nvSpPr>
          <p:spPr>
            <a:xfrm>
              <a:off x="1336680" y="352728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45" name="CustomShape 25"/>
            <p:cNvSpPr/>
            <p:nvPr/>
          </p:nvSpPr>
          <p:spPr>
            <a:xfrm>
              <a:off x="2405160" y="4227840"/>
              <a:ext cx="225324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UART BOOT MODE</a:t>
              </a:r>
              <a:endParaRPr lang="en-US" sz="1800" b="0" strike="noStrike" spc="-1">
                <a:latin typeface="Arial"/>
              </a:endParaRPr>
            </a:p>
          </p:txBody>
        </p:sp>
      </p:grpSp>
      <p:pic>
        <p:nvPicPr>
          <p:cNvPr id="446" name="Picture 29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27320" y="72360"/>
            <a:ext cx="2590200" cy="4114080"/>
          </a:xfrm>
          <a:prstGeom prst="rect">
            <a:avLst/>
          </a:prstGeom>
          <a:ln>
            <a:noFill/>
          </a:ln>
        </p:spPr>
      </p:pic>
      <p:grpSp>
        <p:nvGrpSpPr>
          <p:cNvPr id="447" name="Group 26"/>
          <p:cNvGrpSpPr/>
          <p:nvPr/>
        </p:nvGrpSpPr>
        <p:grpSpPr>
          <a:xfrm>
            <a:off x="10009800" y="1824840"/>
            <a:ext cx="1675800" cy="456480"/>
            <a:chOff x="10009800" y="1824840"/>
            <a:chExt cx="1675800" cy="456480"/>
          </a:xfrm>
        </p:grpSpPr>
        <p:sp>
          <p:nvSpPr>
            <p:cNvPr id="448" name="CustomShape 27"/>
            <p:cNvSpPr/>
            <p:nvPr/>
          </p:nvSpPr>
          <p:spPr>
            <a:xfrm>
              <a:off x="10009800" y="182484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49" name="CustomShape 28"/>
            <p:cNvSpPr/>
            <p:nvPr/>
          </p:nvSpPr>
          <p:spPr>
            <a:xfrm>
              <a:off x="11472840" y="19011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0" name="CustomShape 29"/>
            <p:cNvSpPr/>
            <p:nvPr/>
          </p:nvSpPr>
          <p:spPr>
            <a:xfrm>
              <a:off x="11259360" y="19011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1" name="CustomShape 30"/>
            <p:cNvSpPr/>
            <p:nvPr/>
          </p:nvSpPr>
          <p:spPr>
            <a:xfrm>
              <a:off x="1105380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2" name="CustomShape 31"/>
            <p:cNvSpPr/>
            <p:nvPr/>
          </p:nvSpPr>
          <p:spPr>
            <a:xfrm>
              <a:off x="1085940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3" name="CustomShape 32"/>
            <p:cNvSpPr/>
            <p:nvPr/>
          </p:nvSpPr>
          <p:spPr>
            <a:xfrm>
              <a:off x="10625040" y="19011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4" name="CustomShape 33"/>
            <p:cNvSpPr/>
            <p:nvPr/>
          </p:nvSpPr>
          <p:spPr>
            <a:xfrm>
              <a:off x="10417320" y="19011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5" name="CustomShape 34"/>
            <p:cNvSpPr/>
            <p:nvPr/>
          </p:nvSpPr>
          <p:spPr>
            <a:xfrm>
              <a:off x="10213560" y="19011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6" name="CustomShape 35"/>
            <p:cNvSpPr/>
            <p:nvPr/>
          </p:nvSpPr>
          <p:spPr>
            <a:xfrm>
              <a:off x="1005156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57" name="Group 36"/>
          <p:cNvGrpSpPr/>
          <p:nvPr/>
        </p:nvGrpSpPr>
        <p:grpSpPr>
          <a:xfrm>
            <a:off x="8032320" y="1824840"/>
            <a:ext cx="1675800" cy="456480"/>
            <a:chOff x="8032320" y="1824840"/>
            <a:chExt cx="1675800" cy="456480"/>
          </a:xfrm>
        </p:grpSpPr>
        <p:sp>
          <p:nvSpPr>
            <p:cNvPr id="458" name="CustomShape 37"/>
            <p:cNvSpPr/>
            <p:nvPr/>
          </p:nvSpPr>
          <p:spPr>
            <a:xfrm>
              <a:off x="8032320" y="182484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59" name="CustomShape 38"/>
            <p:cNvSpPr/>
            <p:nvPr/>
          </p:nvSpPr>
          <p:spPr>
            <a:xfrm>
              <a:off x="9505800" y="20498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0" name="CustomShape 39"/>
            <p:cNvSpPr/>
            <p:nvPr/>
          </p:nvSpPr>
          <p:spPr>
            <a:xfrm>
              <a:off x="9306360" y="18860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1" name="CustomShape 40"/>
            <p:cNvSpPr/>
            <p:nvPr/>
          </p:nvSpPr>
          <p:spPr>
            <a:xfrm>
              <a:off x="9073440" y="20498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2" name="CustomShape 41"/>
            <p:cNvSpPr/>
            <p:nvPr/>
          </p:nvSpPr>
          <p:spPr>
            <a:xfrm>
              <a:off x="8858160" y="20498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3" name="CustomShape 42"/>
            <p:cNvSpPr/>
            <p:nvPr/>
          </p:nvSpPr>
          <p:spPr>
            <a:xfrm>
              <a:off x="8647920" y="20498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4" name="CustomShape 43"/>
            <p:cNvSpPr/>
            <p:nvPr/>
          </p:nvSpPr>
          <p:spPr>
            <a:xfrm>
              <a:off x="8463960" y="20498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5" name="CustomShape 44"/>
            <p:cNvSpPr/>
            <p:nvPr/>
          </p:nvSpPr>
          <p:spPr>
            <a:xfrm>
              <a:off x="826020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6" name="CustomShape 45"/>
            <p:cNvSpPr/>
            <p:nvPr/>
          </p:nvSpPr>
          <p:spPr>
            <a:xfrm>
              <a:off x="8074440" y="2053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67" name="Group 46"/>
          <p:cNvGrpSpPr/>
          <p:nvPr/>
        </p:nvGrpSpPr>
        <p:grpSpPr>
          <a:xfrm>
            <a:off x="7680600" y="3515760"/>
            <a:ext cx="4198320" cy="1086840"/>
            <a:chOff x="7680600" y="3515760"/>
            <a:chExt cx="4198320" cy="1086840"/>
          </a:xfrm>
        </p:grpSpPr>
        <p:sp>
          <p:nvSpPr>
            <p:cNvPr id="468" name="CustomShape 47"/>
            <p:cNvSpPr/>
            <p:nvPr/>
          </p:nvSpPr>
          <p:spPr>
            <a:xfrm>
              <a:off x="9898560" y="351576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69" name="CustomShape 48"/>
            <p:cNvSpPr/>
            <p:nvPr/>
          </p:nvSpPr>
          <p:spPr>
            <a:xfrm>
              <a:off x="7680600" y="353772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70" name="CustomShape 49"/>
            <p:cNvSpPr/>
            <p:nvPr/>
          </p:nvSpPr>
          <p:spPr>
            <a:xfrm>
              <a:off x="8748000" y="4238280"/>
              <a:ext cx="218628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OSPI BOOT MODE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32FE7350-43D1-4CEC-AB94-32A9C048F26C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8</a:t>
            </a:fld>
            <a:endParaRPr lang="en-US" sz="1100" b="0" strike="noStrike" spc="-1">
              <a:latin typeface="Arial"/>
            </a:endParaRPr>
          </a:p>
        </p:txBody>
      </p:sp>
      <p:pic>
        <p:nvPicPr>
          <p:cNvPr id="472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2362680" y="152280"/>
            <a:ext cx="2590200" cy="4114080"/>
          </a:xfrm>
          <a:prstGeom prst="rect">
            <a:avLst/>
          </a:prstGeom>
          <a:ln>
            <a:noFill/>
          </a:ln>
        </p:spPr>
      </p:pic>
      <p:grpSp>
        <p:nvGrpSpPr>
          <p:cNvPr id="473" name="Group 2"/>
          <p:cNvGrpSpPr/>
          <p:nvPr/>
        </p:nvGrpSpPr>
        <p:grpSpPr>
          <a:xfrm>
            <a:off x="3886200" y="1905120"/>
            <a:ext cx="1675800" cy="456480"/>
            <a:chOff x="3886200" y="1905120"/>
            <a:chExt cx="1675800" cy="456480"/>
          </a:xfrm>
        </p:grpSpPr>
        <p:sp>
          <p:nvSpPr>
            <p:cNvPr id="474" name="CustomShape 3"/>
            <p:cNvSpPr/>
            <p:nvPr/>
          </p:nvSpPr>
          <p:spPr>
            <a:xfrm>
              <a:off x="3886200" y="190512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75" name="CustomShape 4"/>
            <p:cNvSpPr/>
            <p:nvPr/>
          </p:nvSpPr>
          <p:spPr>
            <a:xfrm>
              <a:off x="534924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6" name="CustomShape 5"/>
            <p:cNvSpPr/>
            <p:nvPr/>
          </p:nvSpPr>
          <p:spPr>
            <a:xfrm>
              <a:off x="513576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7" name="CustomShape 6"/>
            <p:cNvSpPr/>
            <p:nvPr/>
          </p:nvSpPr>
          <p:spPr>
            <a:xfrm>
              <a:off x="4930200" y="21337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8" name="CustomShape 7"/>
            <p:cNvSpPr/>
            <p:nvPr/>
          </p:nvSpPr>
          <p:spPr>
            <a:xfrm>
              <a:off x="4724280" y="21337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9" name="CustomShape 8"/>
            <p:cNvSpPr/>
            <p:nvPr/>
          </p:nvSpPr>
          <p:spPr>
            <a:xfrm>
              <a:off x="4525200" y="21448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0" name="CustomShape 9"/>
            <p:cNvSpPr/>
            <p:nvPr/>
          </p:nvSpPr>
          <p:spPr>
            <a:xfrm>
              <a:off x="4318200" y="21448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1" name="CustomShape 10"/>
            <p:cNvSpPr/>
            <p:nvPr/>
          </p:nvSpPr>
          <p:spPr>
            <a:xfrm>
              <a:off x="412668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2" name="CustomShape 11"/>
            <p:cNvSpPr/>
            <p:nvPr/>
          </p:nvSpPr>
          <p:spPr>
            <a:xfrm>
              <a:off x="392724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83" name="Group 12"/>
          <p:cNvGrpSpPr/>
          <p:nvPr/>
        </p:nvGrpSpPr>
        <p:grpSpPr>
          <a:xfrm>
            <a:off x="1881000" y="1905120"/>
            <a:ext cx="1675800" cy="456480"/>
            <a:chOff x="1881000" y="1905120"/>
            <a:chExt cx="1675800" cy="456480"/>
          </a:xfrm>
        </p:grpSpPr>
        <p:sp>
          <p:nvSpPr>
            <p:cNvPr id="484" name="CustomShape 13"/>
            <p:cNvSpPr/>
            <p:nvPr/>
          </p:nvSpPr>
          <p:spPr>
            <a:xfrm>
              <a:off x="1881000" y="190512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85" name="CustomShape 14"/>
            <p:cNvSpPr/>
            <p:nvPr/>
          </p:nvSpPr>
          <p:spPr>
            <a:xfrm>
              <a:off x="3342960" y="21448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6" name="CustomShape 15"/>
            <p:cNvSpPr/>
            <p:nvPr/>
          </p:nvSpPr>
          <p:spPr>
            <a:xfrm>
              <a:off x="313092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7" name="CustomShape 16"/>
            <p:cNvSpPr/>
            <p:nvPr/>
          </p:nvSpPr>
          <p:spPr>
            <a:xfrm>
              <a:off x="291384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8" name="CustomShape 17"/>
            <p:cNvSpPr/>
            <p:nvPr/>
          </p:nvSpPr>
          <p:spPr>
            <a:xfrm>
              <a:off x="2707920" y="21337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9" name="CustomShape 18"/>
            <p:cNvSpPr/>
            <p:nvPr/>
          </p:nvSpPr>
          <p:spPr>
            <a:xfrm>
              <a:off x="249660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0" name="CustomShape 19"/>
            <p:cNvSpPr/>
            <p:nvPr/>
          </p:nvSpPr>
          <p:spPr>
            <a:xfrm>
              <a:off x="2288880" y="1981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1" name="CustomShape 20"/>
            <p:cNvSpPr/>
            <p:nvPr/>
          </p:nvSpPr>
          <p:spPr>
            <a:xfrm>
              <a:off x="2108880" y="21337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2" name="CustomShape 21"/>
            <p:cNvSpPr/>
            <p:nvPr/>
          </p:nvSpPr>
          <p:spPr>
            <a:xfrm>
              <a:off x="1923120" y="21337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93" name="Group 22"/>
          <p:cNvGrpSpPr/>
          <p:nvPr/>
        </p:nvGrpSpPr>
        <p:grpSpPr>
          <a:xfrm>
            <a:off x="1600200" y="3562200"/>
            <a:ext cx="4198320" cy="1086840"/>
            <a:chOff x="1600200" y="3562200"/>
            <a:chExt cx="4198320" cy="1086840"/>
          </a:xfrm>
        </p:grpSpPr>
        <p:sp>
          <p:nvSpPr>
            <p:cNvPr id="494" name="CustomShape 23"/>
            <p:cNvSpPr/>
            <p:nvPr/>
          </p:nvSpPr>
          <p:spPr>
            <a:xfrm>
              <a:off x="3818160" y="356220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95" name="CustomShape 24"/>
            <p:cNvSpPr/>
            <p:nvPr/>
          </p:nvSpPr>
          <p:spPr>
            <a:xfrm>
              <a:off x="1600200" y="358416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96" name="CustomShape 25"/>
            <p:cNvSpPr/>
            <p:nvPr/>
          </p:nvSpPr>
          <p:spPr>
            <a:xfrm>
              <a:off x="2667240" y="4284720"/>
              <a:ext cx="195624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SD BOOT MODE</a:t>
              </a:r>
              <a:endParaRPr lang="en-US" sz="1800" b="0" strike="noStrike" spc="-1">
                <a:latin typeface="Arial"/>
              </a:endParaRPr>
            </a:p>
          </p:txBody>
        </p:sp>
      </p:grpSp>
      <p:pic>
        <p:nvPicPr>
          <p:cNvPr id="497" name="Picture 27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66200" y="87480"/>
            <a:ext cx="2590200" cy="4114080"/>
          </a:xfrm>
          <a:prstGeom prst="rect">
            <a:avLst/>
          </a:prstGeom>
          <a:ln>
            <a:noFill/>
          </a:ln>
        </p:spPr>
      </p:pic>
      <p:grpSp>
        <p:nvGrpSpPr>
          <p:cNvPr id="498" name="Group 26"/>
          <p:cNvGrpSpPr/>
          <p:nvPr/>
        </p:nvGrpSpPr>
        <p:grpSpPr>
          <a:xfrm>
            <a:off x="8077320" y="1843920"/>
            <a:ext cx="1675800" cy="456480"/>
            <a:chOff x="8077320" y="1843920"/>
            <a:chExt cx="1675800" cy="456480"/>
          </a:xfrm>
        </p:grpSpPr>
        <p:sp>
          <p:nvSpPr>
            <p:cNvPr id="499" name="CustomShape 27"/>
            <p:cNvSpPr/>
            <p:nvPr/>
          </p:nvSpPr>
          <p:spPr>
            <a:xfrm>
              <a:off x="8077320" y="184392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500" name="CustomShape 28"/>
            <p:cNvSpPr/>
            <p:nvPr/>
          </p:nvSpPr>
          <p:spPr>
            <a:xfrm>
              <a:off x="9550800" y="2068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1" name="CustomShape 29"/>
            <p:cNvSpPr/>
            <p:nvPr/>
          </p:nvSpPr>
          <p:spPr>
            <a:xfrm>
              <a:off x="9363960" y="20840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2" name="CustomShape 30"/>
            <p:cNvSpPr/>
            <p:nvPr/>
          </p:nvSpPr>
          <p:spPr>
            <a:xfrm>
              <a:off x="9118440" y="2068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3" name="CustomShape 31"/>
            <p:cNvSpPr/>
            <p:nvPr/>
          </p:nvSpPr>
          <p:spPr>
            <a:xfrm>
              <a:off x="8903160" y="2068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4" name="CustomShape 32"/>
            <p:cNvSpPr/>
            <p:nvPr/>
          </p:nvSpPr>
          <p:spPr>
            <a:xfrm>
              <a:off x="8692560" y="2068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5" name="CustomShape 33"/>
            <p:cNvSpPr/>
            <p:nvPr/>
          </p:nvSpPr>
          <p:spPr>
            <a:xfrm>
              <a:off x="8508600" y="2068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6" name="CustomShape 34"/>
            <p:cNvSpPr/>
            <p:nvPr/>
          </p:nvSpPr>
          <p:spPr>
            <a:xfrm>
              <a:off x="8304840" y="20725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7" name="CustomShape 35"/>
            <p:cNvSpPr/>
            <p:nvPr/>
          </p:nvSpPr>
          <p:spPr>
            <a:xfrm>
              <a:off x="8119080" y="20725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08" name="Group 36"/>
          <p:cNvGrpSpPr/>
          <p:nvPr/>
        </p:nvGrpSpPr>
        <p:grpSpPr>
          <a:xfrm>
            <a:off x="10148400" y="1841040"/>
            <a:ext cx="1675800" cy="456480"/>
            <a:chOff x="10148400" y="1841040"/>
            <a:chExt cx="1675800" cy="456480"/>
          </a:xfrm>
        </p:grpSpPr>
        <p:sp>
          <p:nvSpPr>
            <p:cNvPr id="509" name="CustomShape 37"/>
            <p:cNvSpPr/>
            <p:nvPr/>
          </p:nvSpPr>
          <p:spPr>
            <a:xfrm rot="10800000">
              <a:off x="10148400" y="184104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510" name="CustomShape 38"/>
            <p:cNvSpPr/>
            <p:nvPr/>
          </p:nvSpPr>
          <p:spPr>
            <a:xfrm rot="10800000">
              <a:off x="10199160" y="1920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1" name="CustomShape 39"/>
            <p:cNvSpPr/>
            <p:nvPr/>
          </p:nvSpPr>
          <p:spPr>
            <a:xfrm rot="10800000">
              <a:off x="10421280" y="19364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2" name="CustomShape 40"/>
            <p:cNvSpPr/>
            <p:nvPr/>
          </p:nvSpPr>
          <p:spPr>
            <a:xfrm rot="10800000">
              <a:off x="10631880" y="1920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3" name="CustomShape 41"/>
            <p:cNvSpPr/>
            <p:nvPr/>
          </p:nvSpPr>
          <p:spPr>
            <a:xfrm rot="10800000">
              <a:off x="10846800" y="1920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4" name="CustomShape 42"/>
            <p:cNvSpPr/>
            <p:nvPr/>
          </p:nvSpPr>
          <p:spPr>
            <a:xfrm rot="10800000">
              <a:off x="11057400" y="1920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5" name="CustomShape 43"/>
            <p:cNvSpPr/>
            <p:nvPr/>
          </p:nvSpPr>
          <p:spPr>
            <a:xfrm rot="10800000">
              <a:off x="11251440" y="20962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6" name="CustomShape 44"/>
            <p:cNvSpPr/>
            <p:nvPr/>
          </p:nvSpPr>
          <p:spPr>
            <a:xfrm rot="10800000">
              <a:off x="11445120" y="19173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7" name="CustomShape 45"/>
            <p:cNvSpPr/>
            <p:nvPr/>
          </p:nvSpPr>
          <p:spPr>
            <a:xfrm rot="10800000">
              <a:off x="11630880" y="19173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18" name="Group 46"/>
          <p:cNvGrpSpPr/>
          <p:nvPr/>
        </p:nvGrpSpPr>
        <p:grpSpPr>
          <a:xfrm>
            <a:off x="7719480" y="3697200"/>
            <a:ext cx="4198320" cy="1086840"/>
            <a:chOff x="7719480" y="3697200"/>
            <a:chExt cx="4198320" cy="1086840"/>
          </a:xfrm>
        </p:grpSpPr>
        <p:sp>
          <p:nvSpPr>
            <p:cNvPr id="519" name="CustomShape 47"/>
            <p:cNvSpPr/>
            <p:nvPr/>
          </p:nvSpPr>
          <p:spPr>
            <a:xfrm>
              <a:off x="9937440" y="369720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520" name="CustomShape 48"/>
            <p:cNvSpPr/>
            <p:nvPr/>
          </p:nvSpPr>
          <p:spPr>
            <a:xfrm>
              <a:off x="7719480" y="371916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521" name="CustomShape 49"/>
            <p:cNvSpPr/>
            <p:nvPr/>
          </p:nvSpPr>
          <p:spPr>
            <a:xfrm>
              <a:off x="8786520" y="4419720"/>
              <a:ext cx="198216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NO BOOT MODE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5608440" y="7799040"/>
            <a:ext cx="341316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fld id="{211E2DA2-241A-45A1-8885-BFD3061CBA04}" type="slidenum">
              <a:rPr lang="en-US" sz="1100" b="0" strike="noStrike" spc="-1">
                <a:solidFill>
                  <a:srgbClr val="000000"/>
                </a:solidFill>
                <a:latin typeface="Arial"/>
              </a:rPr>
              <a:t>9</a:t>
            </a:fld>
            <a:endParaRPr lang="en-US" sz="1100" b="0" strike="noStrike" spc="-1">
              <a:latin typeface="Arial"/>
            </a:endParaRPr>
          </a:p>
        </p:txBody>
      </p:sp>
      <p:pic>
        <p:nvPicPr>
          <p:cNvPr id="523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5673600" y="609480"/>
            <a:ext cx="2590200" cy="4114080"/>
          </a:xfrm>
          <a:prstGeom prst="rect">
            <a:avLst/>
          </a:prstGeom>
          <a:ln>
            <a:noFill/>
          </a:ln>
        </p:spPr>
      </p:pic>
      <p:grpSp>
        <p:nvGrpSpPr>
          <p:cNvPr id="524" name="Group 2"/>
          <p:cNvGrpSpPr/>
          <p:nvPr/>
        </p:nvGrpSpPr>
        <p:grpSpPr>
          <a:xfrm>
            <a:off x="7163280" y="2363040"/>
            <a:ext cx="1675800" cy="456480"/>
            <a:chOff x="7163280" y="2363040"/>
            <a:chExt cx="1675800" cy="456480"/>
          </a:xfrm>
        </p:grpSpPr>
        <p:sp>
          <p:nvSpPr>
            <p:cNvPr id="525" name="CustomShape 3"/>
            <p:cNvSpPr/>
            <p:nvPr/>
          </p:nvSpPr>
          <p:spPr>
            <a:xfrm rot="10800000">
              <a:off x="7163280" y="236304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526" name="CustomShape 4"/>
            <p:cNvSpPr/>
            <p:nvPr/>
          </p:nvSpPr>
          <p:spPr>
            <a:xfrm rot="10800000">
              <a:off x="7225920" y="25876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7" name="CustomShape 5"/>
            <p:cNvSpPr/>
            <p:nvPr/>
          </p:nvSpPr>
          <p:spPr>
            <a:xfrm rot="10800000">
              <a:off x="7440840" y="24127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8" name="CustomShape 6"/>
            <p:cNvSpPr/>
            <p:nvPr/>
          </p:nvSpPr>
          <p:spPr>
            <a:xfrm rot="10800000">
              <a:off x="7655040" y="25916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9" name="CustomShape 7"/>
            <p:cNvSpPr/>
            <p:nvPr/>
          </p:nvSpPr>
          <p:spPr>
            <a:xfrm rot="10800000">
              <a:off x="7859880" y="25916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0" name="CustomShape 8"/>
            <p:cNvSpPr/>
            <p:nvPr/>
          </p:nvSpPr>
          <p:spPr>
            <a:xfrm rot="10800000">
              <a:off x="8058960" y="24393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1" name="CustomShape 9"/>
            <p:cNvSpPr/>
            <p:nvPr/>
          </p:nvSpPr>
          <p:spPr>
            <a:xfrm rot="10800000">
              <a:off x="8280000" y="259164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2" name="CustomShape 10"/>
            <p:cNvSpPr/>
            <p:nvPr/>
          </p:nvSpPr>
          <p:spPr>
            <a:xfrm rot="10800000">
              <a:off x="8460000" y="24393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3" name="CustomShape 11"/>
            <p:cNvSpPr/>
            <p:nvPr/>
          </p:nvSpPr>
          <p:spPr>
            <a:xfrm rot="10800000">
              <a:off x="8645760" y="24393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34" name="Group 12"/>
          <p:cNvGrpSpPr/>
          <p:nvPr/>
        </p:nvGrpSpPr>
        <p:grpSpPr>
          <a:xfrm>
            <a:off x="5184360" y="2362320"/>
            <a:ext cx="1675800" cy="456480"/>
            <a:chOff x="5184360" y="2362320"/>
            <a:chExt cx="1675800" cy="456480"/>
          </a:xfrm>
        </p:grpSpPr>
        <p:sp>
          <p:nvSpPr>
            <p:cNvPr id="535" name="CustomShape 13"/>
            <p:cNvSpPr/>
            <p:nvPr/>
          </p:nvSpPr>
          <p:spPr>
            <a:xfrm>
              <a:off x="5184360" y="2362320"/>
              <a:ext cx="1675800" cy="456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536" name="CustomShape 14"/>
            <p:cNvSpPr/>
            <p:nvPr/>
          </p:nvSpPr>
          <p:spPr>
            <a:xfrm>
              <a:off x="6657840" y="2586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7" name="CustomShape 15"/>
            <p:cNvSpPr/>
            <p:nvPr/>
          </p:nvSpPr>
          <p:spPr>
            <a:xfrm>
              <a:off x="6471360" y="260208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8" name="CustomShape 16"/>
            <p:cNvSpPr/>
            <p:nvPr/>
          </p:nvSpPr>
          <p:spPr>
            <a:xfrm>
              <a:off x="6225480" y="2586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9" name="CustomShape 17"/>
            <p:cNvSpPr/>
            <p:nvPr/>
          </p:nvSpPr>
          <p:spPr>
            <a:xfrm>
              <a:off x="6010200" y="2586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0" name="CustomShape 18"/>
            <p:cNvSpPr/>
            <p:nvPr/>
          </p:nvSpPr>
          <p:spPr>
            <a:xfrm>
              <a:off x="5799600" y="2586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1" name="CustomShape 19"/>
            <p:cNvSpPr/>
            <p:nvPr/>
          </p:nvSpPr>
          <p:spPr>
            <a:xfrm>
              <a:off x="5616000" y="258696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2" name="CustomShape 20"/>
            <p:cNvSpPr/>
            <p:nvPr/>
          </p:nvSpPr>
          <p:spPr>
            <a:xfrm>
              <a:off x="5412240" y="2590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3" name="CustomShape 21"/>
            <p:cNvSpPr/>
            <p:nvPr/>
          </p:nvSpPr>
          <p:spPr>
            <a:xfrm>
              <a:off x="5226480" y="2590920"/>
              <a:ext cx="151560" cy="15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44" name="Group 22"/>
          <p:cNvGrpSpPr/>
          <p:nvPr/>
        </p:nvGrpSpPr>
        <p:grpSpPr>
          <a:xfrm>
            <a:off x="5063400" y="4023360"/>
            <a:ext cx="4197960" cy="1086840"/>
            <a:chOff x="5063400" y="4023360"/>
            <a:chExt cx="4197960" cy="1086840"/>
          </a:xfrm>
        </p:grpSpPr>
        <p:sp>
          <p:nvSpPr>
            <p:cNvPr id="545" name="CustomShape 23"/>
            <p:cNvSpPr/>
            <p:nvPr/>
          </p:nvSpPr>
          <p:spPr>
            <a:xfrm>
              <a:off x="7281000" y="402336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(SW2)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546" name="CustomShape 24"/>
            <p:cNvSpPr/>
            <p:nvPr/>
          </p:nvSpPr>
          <p:spPr>
            <a:xfrm>
              <a:off x="5063400" y="4045320"/>
              <a:ext cx="198036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(SW3)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547" name="CustomShape 25"/>
            <p:cNvSpPr/>
            <p:nvPr/>
          </p:nvSpPr>
          <p:spPr>
            <a:xfrm>
              <a:off x="6132240" y="4745880"/>
              <a:ext cx="233712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EMMC BOOT MODE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K3-Template</Template>
  <TotalTime>11017</TotalTime>
  <Words>2187</Words>
  <Application>Microsoft Office PowerPoint</Application>
  <PresentationFormat>Custom</PresentationFormat>
  <Paragraphs>818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Arial</vt:lpstr>
      <vt:lpstr>Consolas</vt:lpstr>
      <vt:lpstr>DejaVu Sans</vt:lpstr>
      <vt:lpstr>Franklin Gothic Book</vt:lpstr>
      <vt:lpstr>JetBrains Mono</vt:lpstr>
      <vt:lpstr>Monaco</vt:lpstr>
      <vt:lpstr>Symbol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Texas Instruments Incorporated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K3 UDMA</dc:title>
  <dc:subject/>
  <dc:creator>Chitnis, Kedar</dc:creator>
  <cp:keywords>Keystone 3</cp:keywords>
  <dc:description/>
  <cp:lastModifiedBy>Deshpande, Shaunak</cp:lastModifiedBy>
  <cp:revision>2191</cp:revision>
  <dcterms:created xsi:type="dcterms:W3CDTF">2016-05-17T23:12:28Z</dcterms:created>
  <dcterms:modified xsi:type="dcterms:W3CDTF">2023-03-16T04:47:33Z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Texas Instruments Incorporated</vt:lpwstr>
  </property>
  <property fmtid="{D5CDD505-2E9C-101B-9397-08002B2CF9AE}" pid="4" name="ContentTypeId">
    <vt:lpwstr>0x010100EDF39002100AED4881FF84EF59C3C9C1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Custom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49</vt:i4>
  </property>
  <property fmtid="{D5CDD505-2E9C-101B-9397-08002B2CF9AE}" pid="14" name="category">
    <vt:lpwstr>K3</vt:lpwstr>
  </property>
</Properties>
</file>